
<file path=[Content_Types].xml><?xml version="1.0" encoding="utf-8"?>
<Types xmlns="http://schemas.openxmlformats.org/package/2006/content-types">
  <Default Extension="fntdata" ContentType="application/x-fontdata"/>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39"/>
  </p:notesMasterIdLst>
  <p:sldIdLst>
    <p:sldId id="344" r:id="rId2"/>
    <p:sldId id="260" r:id="rId3"/>
    <p:sldId id="340" r:id="rId4"/>
    <p:sldId id="341" r:id="rId5"/>
    <p:sldId id="342" r:id="rId6"/>
    <p:sldId id="258" r:id="rId7"/>
    <p:sldId id="323" r:id="rId8"/>
    <p:sldId id="310" r:id="rId9"/>
    <p:sldId id="264" r:id="rId10"/>
    <p:sldId id="312" r:id="rId11"/>
    <p:sldId id="313" r:id="rId12"/>
    <p:sldId id="314" r:id="rId13"/>
    <p:sldId id="315" r:id="rId14"/>
    <p:sldId id="316" r:id="rId15"/>
    <p:sldId id="320" r:id="rId16"/>
    <p:sldId id="318" r:id="rId17"/>
    <p:sldId id="321" r:id="rId18"/>
    <p:sldId id="302" r:id="rId19"/>
    <p:sldId id="322" r:id="rId20"/>
    <p:sldId id="324" r:id="rId21"/>
    <p:sldId id="297" r:id="rId22"/>
    <p:sldId id="329" r:id="rId23"/>
    <p:sldId id="327" r:id="rId24"/>
    <p:sldId id="330" r:id="rId25"/>
    <p:sldId id="328" r:id="rId26"/>
    <p:sldId id="331" r:id="rId27"/>
    <p:sldId id="332" r:id="rId28"/>
    <p:sldId id="333" r:id="rId29"/>
    <p:sldId id="334" r:id="rId30"/>
    <p:sldId id="335" r:id="rId31"/>
    <p:sldId id="336" r:id="rId32"/>
    <p:sldId id="325" r:id="rId33"/>
    <p:sldId id="343" r:id="rId34"/>
    <p:sldId id="337" r:id="rId35"/>
    <p:sldId id="326" r:id="rId36"/>
    <p:sldId id="338" r:id="rId37"/>
    <p:sldId id="309" r:id="rId38"/>
  </p:sldIdLst>
  <p:sldSz cx="12192000" cy="6858000"/>
  <p:notesSz cx="6858000" cy="9144000"/>
  <p:embeddedFontLst>
    <p:embeddedFont>
      <p:font typeface="等线" panose="02010600030101010101" pitchFamily="2" charset="-122"/>
      <p:regular r:id="rId40"/>
      <p:bold r:id="rId41"/>
    </p:embeddedFont>
    <p:embeddedFont>
      <p:font typeface="等线 Light" panose="02010600030101010101" pitchFamily="2" charset="-122"/>
      <p:regular r:id="rId42"/>
    </p:embeddedFont>
    <p:embeddedFont>
      <p:font typeface="Comic Sans MS" panose="030F0702030302020204" pitchFamily="66" charset="0"/>
      <p:regular r:id="rId43"/>
      <p:bold r:id="rId44"/>
      <p:italic r:id="rId45"/>
      <p:boldItalic r:id="rId46"/>
    </p:embeddedFont>
    <p:embeddedFont>
      <p:font typeface="Tahoma" panose="020B0604030504040204" pitchFamily="34" charset="0"/>
      <p:regular r:id="rId47"/>
      <p:bold r:id="rId48"/>
    </p:embeddedFont>
    <p:embeddedFont>
      <p:font typeface="UTM Avo" panose="02040603050506020204" pitchFamily="18" charset="0"/>
      <p:regular r:id="rId49"/>
      <p:bold r:id="rId50"/>
      <p:italic r:id="rId51"/>
      <p:boldItalic r:id="rId52"/>
    </p:embeddedFont>
    <p:embeddedFont>
      <p:font typeface="UTM Davida" panose="02040603050506020204" pitchFamily="18" charset="0"/>
      <p:regular r:id="rId53"/>
    </p:embeddedFont>
    <p:embeddedFont>
      <p:font typeface="UTM Flavour" panose="02040603050506020204" pitchFamily="18" charset="0"/>
      <p:regular r:id="rId54"/>
    </p:embeddedFont>
    <p:embeddedFont>
      <p:font typeface="UTM God's Word" panose="02040603050506020204" pitchFamily="18" charset="0"/>
      <p:regular r:id="rId55"/>
      <p:bold r:id="rId56"/>
      <p:italic r:id="rId57"/>
      <p:boldItalic r:id="rId58"/>
    </p:embeddedFont>
    <p:embeddedFont>
      <p:font typeface="UTM Habano" panose="02040603050506020204" pitchFamily="18" charset="0"/>
      <p:regular r:id="rId59"/>
    </p:embeddedFont>
    <p:embeddedFont>
      <p:font typeface="UTM Mother" panose="02040603050506020204" pitchFamily="18" charset="0"/>
      <p:regular r:id="rId60"/>
    </p:embeddedFont>
  </p:embeddedFontLst>
  <p:custDataLst>
    <p:tags r:id="rId61"/>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9D99B"/>
    <a:srgbClr val="D16125"/>
    <a:srgbClr val="E8B5B2"/>
    <a:srgbClr val="FFE272"/>
    <a:srgbClr val="A53731"/>
    <a:srgbClr val="1B7F54"/>
    <a:srgbClr val="833E1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936" autoAdjust="0"/>
    <p:restoredTop sz="94660"/>
  </p:normalViewPr>
  <p:slideViewPr>
    <p:cSldViewPr snapToGrid="0" showGuides="1">
      <p:cViewPr varScale="1">
        <p:scale>
          <a:sx n="82" d="100"/>
          <a:sy n="82" d="100"/>
        </p:scale>
        <p:origin x="125" y="58"/>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3.fntdata"/><Relationship Id="rId47" Type="http://schemas.openxmlformats.org/officeDocument/2006/relationships/font" Target="fonts/font8.fntdata"/><Relationship Id="rId50" Type="http://schemas.openxmlformats.org/officeDocument/2006/relationships/font" Target="fonts/font11.fntdata"/><Relationship Id="rId55" Type="http://schemas.openxmlformats.org/officeDocument/2006/relationships/font" Target="fonts/font16.fntdata"/><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2.fntdata"/><Relationship Id="rId54" Type="http://schemas.openxmlformats.org/officeDocument/2006/relationships/font" Target="fonts/font15.fntdata"/><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font" Target="fonts/font1.fntdata"/><Relationship Id="rId45" Type="http://schemas.openxmlformats.org/officeDocument/2006/relationships/font" Target="fonts/font6.fntdata"/><Relationship Id="rId53" Type="http://schemas.openxmlformats.org/officeDocument/2006/relationships/font" Target="fonts/font14.fntdata"/><Relationship Id="rId58" Type="http://schemas.openxmlformats.org/officeDocument/2006/relationships/font" Target="fonts/font19.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10.fntdata"/><Relationship Id="rId57" Type="http://schemas.openxmlformats.org/officeDocument/2006/relationships/font" Target="fonts/font18.fntdata"/><Relationship Id="rId61" Type="http://schemas.openxmlformats.org/officeDocument/2006/relationships/tags" Target="tags/tag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5.fntdata"/><Relationship Id="rId52" Type="http://schemas.openxmlformats.org/officeDocument/2006/relationships/font" Target="fonts/font13.fntdata"/><Relationship Id="rId60" Type="http://schemas.openxmlformats.org/officeDocument/2006/relationships/font" Target="fonts/font21.fntdata"/><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4.fntdata"/><Relationship Id="rId48" Type="http://schemas.openxmlformats.org/officeDocument/2006/relationships/font" Target="fonts/font9.fntdata"/><Relationship Id="rId56" Type="http://schemas.openxmlformats.org/officeDocument/2006/relationships/font" Target="fonts/font17.fntdata"/><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font" Target="fonts/font12.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7.fntdata"/><Relationship Id="rId59" Type="http://schemas.openxmlformats.org/officeDocument/2006/relationships/font" Target="fonts/font20.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AD02BCC-5BE0-4AFA-8B55-D3D3BD403254}" type="datetimeFigureOut">
              <a:rPr lang="zh-CN" altLang="en-US" smtClean="0"/>
              <a:t>2022/8/9</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77B884C-8C00-4394-9DB6-15A5CAE11C79}" type="slidenum">
              <a:rPr lang="zh-CN" altLang="en-US" smtClean="0"/>
              <a:t>‹#›</a:t>
            </a:fld>
            <a:endParaRPr lang="zh-CN" altLang="en-US"/>
          </a:p>
        </p:txBody>
      </p:sp>
    </p:spTree>
    <p:extLst>
      <p:ext uri="{BB962C8B-B14F-4D97-AF65-F5344CB8AC3E}">
        <p14:creationId xmlns:p14="http://schemas.microsoft.com/office/powerpoint/2010/main" val="31432571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777B884C-8C00-4394-9DB6-15A5CAE11C79}" type="slidenum">
              <a:rPr lang="zh-CN" altLang="en-US" smtClean="0"/>
              <a:t>1</a:t>
            </a:fld>
            <a:endParaRPr lang="zh-CN" altLang="en-US"/>
          </a:p>
        </p:txBody>
      </p:sp>
    </p:spTree>
    <p:extLst>
      <p:ext uri="{BB962C8B-B14F-4D97-AF65-F5344CB8AC3E}">
        <p14:creationId xmlns:p14="http://schemas.microsoft.com/office/powerpoint/2010/main" val="15575357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777B884C-8C00-4394-9DB6-15A5CAE11C79}" type="slidenum">
              <a:rPr lang="zh-CN" altLang="en-US" smtClean="0"/>
              <a:t>23</a:t>
            </a:fld>
            <a:endParaRPr lang="zh-CN" altLang="en-US"/>
          </a:p>
        </p:txBody>
      </p:sp>
    </p:spTree>
    <p:extLst>
      <p:ext uri="{BB962C8B-B14F-4D97-AF65-F5344CB8AC3E}">
        <p14:creationId xmlns:p14="http://schemas.microsoft.com/office/powerpoint/2010/main" val="5315260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777B884C-8C00-4394-9DB6-15A5CAE11C79}" type="slidenum">
              <a:rPr lang="zh-CN" altLang="en-US" smtClean="0"/>
              <a:t>25</a:t>
            </a:fld>
            <a:endParaRPr lang="zh-CN" altLang="en-US"/>
          </a:p>
        </p:txBody>
      </p:sp>
    </p:spTree>
    <p:extLst>
      <p:ext uri="{BB962C8B-B14F-4D97-AF65-F5344CB8AC3E}">
        <p14:creationId xmlns:p14="http://schemas.microsoft.com/office/powerpoint/2010/main" val="20297162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777B884C-8C00-4394-9DB6-15A5CAE11C79}" type="slidenum">
              <a:rPr lang="zh-CN" altLang="en-US" smtClean="0"/>
              <a:t>32</a:t>
            </a:fld>
            <a:endParaRPr lang="zh-CN" altLang="en-US"/>
          </a:p>
        </p:txBody>
      </p:sp>
    </p:spTree>
    <p:extLst>
      <p:ext uri="{BB962C8B-B14F-4D97-AF65-F5344CB8AC3E}">
        <p14:creationId xmlns:p14="http://schemas.microsoft.com/office/powerpoint/2010/main" val="10963143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777B884C-8C00-4394-9DB6-15A5CAE11C79}" type="slidenum">
              <a:rPr lang="zh-CN" altLang="en-US" smtClean="0"/>
              <a:t>36</a:t>
            </a:fld>
            <a:endParaRPr lang="zh-CN" altLang="en-US"/>
          </a:p>
        </p:txBody>
      </p:sp>
    </p:spTree>
    <p:extLst>
      <p:ext uri="{BB962C8B-B14F-4D97-AF65-F5344CB8AC3E}">
        <p14:creationId xmlns:p14="http://schemas.microsoft.com/office/powerpoint/2010/main" val="20939668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777B884C-8C00-4394-9DB6-15A5CAE11C79}" type="slidenum">
              <a:rPr lang="zh-CN" altLang="en-US" smtClean="0"/>
              <a:t>2</a:t>
            </a:fld>
            <a:endParaRPr lang="zh-CN" altLang="en-US"/>
          </a:p>
        </p:txBody>
      </p:sp>
    </p:spTree>
    <p:extLst>
      <p:ext uri="{BB962C8B-B14F-4D97-AF65-F5344CB8AC3E}">
        <p14:creationId xmlns:p14="http://schemas.microsoft.com/office/powerpoint/2010/main" val="40747264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777B884C-8C00-4394-9DB6-15A5CAE11C79}" type="slidenum">
              <a:rPr lang="zh-CN" altLang="en-US" smtClean="0"/>
              <a:t>6</a:t>
            </a:fld>
            <a:endParaRPr lang="zh-CN" altLang="en-US"/>
          </a:p>
        </p:txBody>
      </p:sp>
    </p:spTree>
    <p:extLst>
      <p:ext uri="{BB962C8B-B14F-4D97-AF65-F5344CB8AC3E}">
        <p14:creationId xmlns:p14="http://schemas.microsoft.com/office/powerpoint/2010/main" val="30255796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777B884C-8C00-4394-9DB6-15A5CAE11C79}" type="slidenum">
              <a:rPr lang="zh-CN" altLang="en-US" smtClean="0"/>
              <a:t>7</a:t>
            </a:fld>
            <a:endParaRPr lang="zh-CN" altLang="en-US"/>
          </a:p>
        </p:txBody>
      </p:sp>
    </p:spTree>
    <p:extLst>
      <p:ext uri="{BB962C8B-B14F-4D97-AF65-F5344CB8AC3E}">
        <p14:creationId xmlns:p14="http://schemas.microsoft.com/office/powerpoint/2010/main" val="18311511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777B884C-8C00-4394-9DB6-15A5CAE11C79}" type="slidenum">
              <a:rPr lang="zh-CN" altLang="en-US" smtClean="0"/>
              <a:t>9</a:t>
            </a:fld>
            <a:endParaRPr lang="zh-CN" altLang="en-US"/>
          </a:p>
        </p:txBody>
      </p:sp>
    </p:spTree>
    <p:extLst>
      <p:ext uri="{BB962C8B-B14F-4D97-AF65-F5344CB8AC3E}">
        <p14:creationId xmlns:p14="http://schemas.microsoft.com/office/powerpoint/2010/main" val="20607191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777B884C-8C00-4394-9DB6-15A5CAE11C79}" type="slidenum">
              <a:rPr lang="zh-CN" altLang="en-US" smtClean="0"/>
              <a:t>11</a:t>
            </a:fld>
            <a:endParaRPr lang="zh-CN" altLang="en-US"/>
          </a:p>
        </p:txBody>
      </p:sp>
    </p:spTree>
    <p:extLst>
      <p:ext uri="{BB962C8B-B14F-4D97-AF65-F5344CB8AC3E}">
        <p14:creationId xmlns:p14="http://schemas.microsoft.com/office/powerpoint/2010/main" val="30732629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777B884C-8C00-4394-9DB6-15A5CAE11C79}" type="slidenum">
              <a:rPr lang="zh-CN" altLang="en-US" smtClean="0"/>
              <a:t>18</a:t>
            </a:fld>
            <a:endParaRPr lang="zh-CN" altLang="en-US"/>
          </a:p>
        </p:txBody>
      </p:sp>
    </p:spTree>
    <p:extLst>
      <p:ext uri="{BB962C8B-B14F-4D97-AF65-F5344CB8AC3E}">
        <p14:creationId xmlns:p14="http://schemas.microsoft.com/office/powerpoint/2010/main" val="14678837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777B884C-8C00-4394-9DB6-15A5CAE11C79}" type="slidenum">
              <a:rPr lang="zh-CN" altLang="en-US" smtClean="0"/>
              <a:t>20</a:t>
            </a:fld>
            <a:endParaRPr lang="zh-CN" altLang="en-US"/>
          </a:p>
        </p:txBody>
      </p:sp>
    </p:spTree>
    <p:extLst>
      <p:ext uri="{BB962C8B-B14F-4D97-AF65-F5344CB8AC3E}">
        <p14:creationId xmlns:p14="http://schemas.microsoft.com/office/powerpoint/2010/main" val="4965808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777B884C-8C00-4394-9DB6-15A5CAE11C79}" type="slidenum">
              <a:rPr lang="zh-CN" altLang="en-US" smtClean="0"/>
              <a:t>21</a:t>
            </a:fld>
            <a:endParaRPr lang="zh-CN" altLang="en-US"/>
          </a:p>
        </p:txBody>
      </p:sp>
    </p:spTree>
    <p:extLst>
      <p:ext uri="{BB962C8B-B14F-4D97-AF65-F5344CB8AC3E}">
        <p14:creationId xmlns:p14="http://schemas.microsoft.com/office/powerpoint/2010/main" val="12843722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8C6DAB4-A5EE-47F3-865F-194124662A48}"/>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26718609-D0E2-44F0-884B-8C20021452E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3537104A-EDBB-4DEF-9A8D-A6F97EEB849D}"/>
              </a:ext>
            </a:extLst>
          </p:cNvPr>
          <p:cNvSpPr>
            <a:spLocks noGrp="1"/>
          </p:cNvSpPr>
          <p:nvPr>
            <p:ph type="dt" sz="half" idx="10"/>
          </p:nvPr>
        </p:nvSpPr>
        <p:spPr/>
        <p:txBody>
          <a:bodyPr/>
          <a:lstStyle/>
          <a:p>
            <a:fld id="{E5948F6F-2428-462A-9C17-B471D69666C9}" type="datetimeFigureOut">
              <a:rPr lang="zh-CN" altLang="en-US" smtClean="0"/>
              <a:t>2022/8/9</a:t>
            </a:fld>
            <a:endParaRPr lang="zh-CN" altLang="en-US"/>
          </a:p>
        </p:txBody>
      </p:sp>
      <p:sp>
        <p:nvSpPr>
          <p:cNvPr id="5" name="页脚占位符 4">
            <a:extLst>
              <a:ext uri="{FF2B5EF4-FFF2-40B4-BE49-F238E27FC236}">
                <a16:creationId xmlns:a16="http://schemas.microsoft.com/office/drawing/2014/main" id="{C3BB8D15-C499-48CF-9D0D-45CCC65AD732}"/>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90E66EA-B0D5-46D2-BB63-E9AAA5F595CC}"/>
              </a:ext>
            </a:extLst>
          </p:cNvPr>
          <p:cNvSpPr>
            <a:spLocks noGrp="1"/>
          </p:cNvSpPr>
          <p:nvPr>
            <p:ph type="sldNum" sz="quarter" idx="12"/>
          </p:nvPr>
        </p:nvSpPr>
        <p:spPr/>
        <p:txBody>
          <a:bodyPr/>
          <a:lstStyle/>
          <a:p>
            <a:fld id="{8C750DBB-D116-4F5E-87A5-6486A7600B90}" type="slidenum">
              <a:rPr lang="zh-CN" altLang="en-US" smtClean="0"/>
              <a:t>‹#›</a:t>
            </a:fld>
            <a:endParaRPr lang="zh-CN" altLang="en-US"/>
          </a:p>
        </p:txBody>
      </p:sp>
    </p:spTree>
    <p:extLst>
      <p:ext uri="{BB962C8B-B14F-4D97-AF65-F5344CB8AC3E}">
        <p14:creationId xmlns:p14="http://schemas.microsoft.com/office/powerpoint/2010/main" val="138988385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A3E38F3-2F70-42E3-A938-BF34763BDD12}"/>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CC9835C3-98C9-4BB0-AB48-C0A5F94D36B9}"/>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8319BC4-A8AF-4B6F-A6AC-B29D151381CC}"/>
              </a:ext>
            </a:extLst>
          </p:cNvPr>
          <p:cNvSpPr>
            <a:spLocks noGrp="1"/>
          </p:cNvSpPr>
          <p:nvPr>
            <p:ph type="dt" sz="half" idx="10"/>
          </p:nvPr>
        </p:nvSpPr>
        <p:spPr/>
        <p:txBody>
          <a:bodyPr/>
          <a:lstStyle/>
          <a:p>
            <a:fld id="{E5948F6F-2428-462A-9C17-B471D69666C9}" type="datetimeFigureOut">
              <a:rPr lang="zh-CN" altLang="en-US" smtClean="0"/>
              <a:t>2022/8/9</a:t>
            </a:fld>
            <a:endParaRPr lang="zh-CN" altLang="en-US"/>
          </a:p>
        </p:txBody>
      </p:sp>
      <p:sp>
        <p:nvSpPr>
          <p:cNvPr id="5" name="页脚占位符 4">
            <a:extLst>
              <a:ext uri="{FF2B5EF4-FFF2-40B4-BE49-F238E27FC236}">
                <a16:creationId xmlns:a16="http://schemas.microsoft.com/office/drawing/2014/main" id="{2FEB5DED-A7DE-4EE4-B6AB-433C67613F02}"/>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2BB61E76-AAA8-4A4D-AC7A-811B321C7B55}"/>
              </a:ext>
            </a:extLst>
          </p:cNvPr>
          <p:cNvSpPr>
            <a:spLocks noGrp="1"/>
          </p:cNvSpPr>
          <p:nvPr>
            <p:ph type="sldNum" sz="quarter" idx="12"/>
          </p:nvPr>
        </p:nvSpPr>
        <p:spPr/>
        <p:txBody>
          <a:bodyPr/>
          <a:lstStyle/>
          <a:p>
            <a:fld id="{8C750DBB-D116-4F5E-87A5-6486A7600B90}" type="slidenum">
              <a:rPr lang="zh-CN" altLang="en-US" smtClean="0"/>
              <a:t>‹#›</a:t>
            </a:fld>
            <a:endParaRPr lang="zh-CN" altLang="en-US"/>
          </a:p>
        </p:txBody>
      </p:sp>
    </p:spTree>
    <p:extLst>
      <p:ext uri="{BB962C8B-B14F-4D97-AF65-F5344CB8AC3E}">
        <p14:creationId xmlns:p14="http://schemas.microsoft.com/office/powerpoint/2010/main" val="344789567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88696E78-5D50-4462-927E-3A63F54EEAF2}"/>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CAF02305-A9EB-4761-B11C-9AB7DF065184}"/>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D13E1FFF-8862-47C7-A800-1AAF9D7C5086}"/>
              </a:ext>
            </a:extLst>
          </p:cNvPr>
          <p:cNvSpPr>
            <a:spLocks noGrp="1"/>
          </p:cNvSpPr>
          <p:nvPr>
            <p:ph type="dt" sz="half" idx="10"/>
          </p:nvPr>
        </p:nvSpPr>
        <p:spPr/>
        <p:txBody>
          <a:bodyPr/>
          <a:lstStyle/>
          <a:p>
            <a:fld id="{E5948F6F-2428-462A-9C17-B471D69666C9}" type="datetimeFigureOut">
              <a:rPr lang="zh-CN" altLang="en-US" smtClean="0"/>
              <a:t>2022/8/9</a:t>
            </a:fld>
            <a:endParaRPr lang="zh-CN" altLang="en-US"/>
          </a:p>
        </p:txBody>
      </p:sp>
      <p:sp>
        <p:nvSpPr>
          <p:cNvPr id="5" name="页脚占位符 4">
            <a:extLst>
              <a:ext uri="{FF2B5EF4-FFF2-40B4-BE49-F238E27FC236}">
                <a16:creationId xmlns:a16="http://schemas.microsoft.com/office/drawing/2014/main" id="{62650148-B950-43C8-9DCD-DE25E61062D2}"/>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54578DFF-1A5C-47A7-BF63-30AA9540AB11}"/>
              </a:ext>
            </a:extLst>
          </p:cNvPr>
          <p:cNvSpPr>
            <a:spLocks noGrp="1"/>
          </p:cNvSpPr>
          <p:nvPr>
            <p:ph type="sldNum" sz="quarter" idx="12"/>
          </p:nvPr>
        </p:nvSpPr>
        <p:spPr/>
        <p:txBody>
          <a:bodyPr/>
          <a:lstStyle/>
          <a:p>
            <a:fld id="{8C750DBB-D116-4F5E-87A5-6486A7600B90}" type="slidenum">
              <a:rPr lang="zh-CN" altLang="en-US" smtClean="0"/>
              <a:t>‹#›</a:t>
            </a:fld>
            <a:endParaRPr lang="zh-CN" altLang="en-US"/>
          </a:p>
        </p:txBody>
      </p:sp>
    </p:spTree>
    <p:extLst>
      <p:ext uri="{BB962C8B-B14F-4D97-AF65-F5344CB8AC3E}">
        <p14:creationId xmlns:p14="http://schemas.microsoft.com/office/powerpoint/2010/main" val="291870970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4">
            <a:extLst>
              <a:ext uri="{FF2B5EF4-FFF2-40B4-BE49-F238E27FC236}">
                <a16:creationId xmlns:a16="http://schemas.microsoft.com/office/drawing/2014/main" id="{238CBB3C-CEC5-4B23-A4BD-798CF69AF12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3099626" y="-2274936"/>
            <a:ext cx="6231966" cy="11439327"/>
          </a:xfrm>
          <a:prstGeom prst="rect">
            <a:avLst/>
          </a:prstGeom>
        </p:spPr>
      </p:pic>
      <p:pic>
        <p:nvPicPr>
          <p:cNvPr id="8" name="图片 8">
            <a:extLst>
              <a:ext uri="{FF2B5EF4-FFF2-40B4-BE49-F238E27FC236}">
                <a16:creationId xmlns:a16="http://schemas.microsoft.com/office/drawing/2014/main" id="{1EA15710-049F-4371-89E7-E1C0227F4F47}"/>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6515" b="75097"/>
          <a:stretch/>
        </p:blipFill>
        <p:spPr>
          <a:xfrm rot="660128">
            <a:off x="9790147" y="-1362393"/>
            <a:ext cx="3020116" cy="3146513"/>
          </a:xfrm>
          <a:prstGeom prst="rect">
            <a:avLst/>
          </a:prstGeom>
        </p:spPr>
      </p:pic>
      <p:grpSp>
        <p:nvGrpSpPr>
          <p:cNvPr id="9" name="组合 11">
            <a:extLst>
              <a:ext uri="{FF2B5EF4-FFF2-40B4-BE49-F238E27FC236}">
                <a16:creationId xmlns:a16="http://schemas.microsoft.com/office/drawing/2014/main" id="{2214D01F-9936-4ED3-BBE3-1BCC83970511}"/>
              </a:ext>
            </a:extLst>
          </p:cNvPr>
          <p:cNvGrpSpPr/>
          <p:nvPr userDrawn="1"/>
        </p:nvGrpSpPr>
        <p:grpSpPr>
          <a:xfrm>
            <a:off x="10657701" y="5434128"/>
            <a:ext cx="1091423" cy="1232181"/>
            <a:chOff x="115079" y="968971"/>
            <a:chExt cx="1091423" cy="1232181"/>
          </a:xfrm>
        </p:grpSpPr>
        <p:pic>
          <p:nvPicPr>
            <p:cNvPr id="10" name="图片 9">
              <a:extLst>
                <a:ext uri="{FF2B5EF4-FFF2-40B4-BE49-F238E27FC236}">
                  <a16:creationId xmlns:a16="http://schemas.microsoft.com/office/drawing/2014/main" id="{C9C1C85E-1A25-467C-86B4-67770556C73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374652">
              <a:off x="115079" y="968971"/>
              <a:ext cx="419196" cy="1232181"/>
            </a:xfrm>
            <a:prstGeom prst="rect">
              <a:avLst/>
            </a:prstGeom>
          </p:spPr>
        </p:pic>
        <p:pic>
          <p:nvPicPr>
            <p:cNvPr id="11" name="图片 10">
              <a:extLst>
                <a:ext uri="{FF2B5EF4-FFF2-40B4-BE49-F238E27FC236}">
                  <a16:creationId xmlns:a16="http://schemas.microsoft.com/office/drawing/2014/main" id="{D354413E-068F-4C56-AF2E-F8EF92D8562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4872" y="1274025"/>
              <a:ext cx="571630" cy="787579"/>
            </a:xfrm>
            <a:prstGeom prst="rect">
              <a:avLst/>
            </a:prstGeom>
          </p:spPr>
        </p:pic>
      </p:grpSp>
    </p:spTree>
    <p:extLst>
      <p:ext uri="{BB962C8B-B14F-4D97-AF65-F5344CB8AC3E}">
        <p14:creationId xmlns:p14="http://schemas.microsoft.com/office/powerpoint/2010/main" val="6494024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7" name="图片 3">
            <a:extLst>
              <a:ext uri="{FF2B5EF4-FFF2-40B4-BE49-F238E27FC236}">
                <a16:creationId xmlns:a16="http://schemas.microsoft.com/office/drawing/2014/main" id="{6F6A4BB4-81DD-468B-8AAC-9EDFDE6A8E7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667000" y="-2705102"/>
            <a:ext cx="6858000" cy="12268204"/>
          </a:xfrm>
          <a:prstGeom prst="rect">
            <a:avLst/>
          </a:prstGeom>
        </p:spPr>
      </p:pic>
      <p:sp>
        <p:nvSpPr>
          <p:cNvPr id="9" name="Rectangle 8"/>
          <p:cNvSpPr/>
          <p:nvPr userDrawn="1"/>
        </p:nvSpPr>
        <p:spPr>
          <a:xfrm>
            <a:off x="86484" y="13822"/>
            <a:ext cx="803425" cy="369332"/>
          </a:xfrm>
          <a:prstGeom prst="rect">
            <a:avLst/>
          </a:prstGeom>
          <a:noFill/>
        </p:spPr>
        <p:txBody>
          <a:bodyPr wrap="none" lIns="91440" tIns="45720" rIns="91440" bIns="45720">
            <a:spAutoFit/>
          </a:bodyPr>
          <a:lstStyle/>
          <a:p>
            <a:pPr algn="ctr"/>
            <a:r>
              <a:rPr lang="en-US" sz="1800" b="0" cap="none" spc="0" dirty="0">
                <a:ln w="0"/>
                <a:solidFill>
                  <a:schemeClr val="accent2">
                    <a:lumMod val="40000"/>
                    <a:lumOff val="60000"/>
                  </a:schemeClr>
                </a:solidFill>
                <a:effectLst>
                  <a:reflection blurRad="6350" stA="53000" endA="300" endPos="35500" dir="5400000" sy="-90000" algn="bl" rotWithShape="0"/>
                </a:effectLst>
                <a:latin typeface="UTM Flavour" panose="02040603050506020204" pitchFamily="18" charset="0"/>
              </a:rPr>
              <a:t>KTUTS</a:t>
            </a:r>
          </a:p>
        </p:txBody>
      </p:sp>
      <p:sp>
        <p:nvSpPr>
          <p:cNvPr id="10" name="Rectangle 9"/>
          <p:cNvSpPr/>
          <p:nvPr userDrawn="1"/>
        </p:nvSpPr>
        <p:spPr>
          <a:xfrm>
            <a:off x="11353800" y="6488668"/>
            <a:ext cx="803425" cy="369332"/>
          </a:xfrm>
          <a:prstGeom prst="rect">
            <a:avLst/>
          </a:prstGeom>
          <a:noFill/>
        </p:spPr>
        <p:txBody>
          <a:bodyPr wrap="none" lIns="91440" tIns="45720" rIns="91440" bIns="45720">
            <a:spAutoFit/>
          </a:bodyPr>
          <a:lstStyle/>
          <a:p>
            <a:pPr algn="ctr"/>
            <a:r>
              <a:rPr lang="en-US" sz="1800" b="0" cap="none" spc="0" dirty="0">
                <a:ln w="0"/>
                <a:solidFill>
                  <a:schemeClr val="accent2">
                    <a:lumMod val="40000"/>
                    <a:lumOff val="60000"/>
                  </a:schemeClr>
                </a:solidFill>
                <a:effectLst>
                  <a:reflection blurRad="6350" stA="53000" endA="300" endPos="35500" dir="5400000" sy="-90000" algn="bl" rotWithShape="0"/>
                </a:effectLst>
                <a:latin typeface="UTM Flavour" panose="02040603050506020204" pitchFamily="18" charset="0"/>
              </a:rPr>
              <a:t>KTUTS</a:t>
            </a:r>
          </a:p>
        </p:txBody>
      </p:sp>
    </p:spTree>
    <p:extLst>
      <p:ext uri="{BB962C8B-B14F-4D97-AF65-F5344CB8AC3E}">
        <p14:creationId xmlns:p14="http://schemas.microsoft.com/office/powerpoint/2010/main" val="172613397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76D234B-710B-476F-A562-025229248719}"/>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FDC09F18-3F51-4860-9392-02DE5C82397F}"/>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58E86988-EB0B-4F17-BEB3-07B32D524513}"/>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64E94802-C01D-48B5-8391-188A661F4773}"/>
              </a:ext>
            </a:extLst>
          </p:cNvPr>
          <p:cNvSpPr>
            <a:spLocks noGrp="1"/>
          </p:cNvSpPr>
          <p:nvPr>
            <p:ph type="dt" sz="half" idx="10"/>
          </p:nvPr>
        </p:nvSpPr>
        <p:spPr/>
        <p:txBody>
          <a:bodyPr/>
          <a:lstStyle/>
          <a:p>
            <a:fld id="{E5948F6F-2428-462A-9C17-B471D69666C9}" type="datetimeFigureOut">
              <a:rPr lang="zh-CN" altLang="en-US" smtClean="0"/>
              <a:t>2022/8/9</a:t>
            </a:fld>
            <a:endParaRPr lang="zh-CN" altLang="en-US"/>
          </a:p>
        </p:txBody>
      </p:sp>
      <p:sp>
        <p:nvSpPr>
          <p:cNvPr id="6" name="页脚占位符 5">
            <a:extLst>
              <a:ext uri="{FF2B5EF4-FFF2-40B4-BE49-F238E27FC236}">
                <a16:creationId xmlns:a16="http://schemas.microsoft.com/office/drawing/2014/main" id="{108B485E-E3A1-4721-92B2-3C28EDE80B2F}"/>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792178D-C56F-4DF2-8122-76C9CB4F6C61}"/>
              </a:ext>
            </a:extLst>
          </p:cNvPr>
          <p:cNvSpPr>
            <a:spLocks noGrp="1"/>
          </p:cNvSpPr>
          <p:nvPr>
            <p:ph type="sldNum" sz="quarter" idx="12"/>
          </p:nvPr>
        </p:nvSpPr>
        <p:spPr/>
        <p:txBody>
          <a:bodyPr/>
          <a:lstStyle/>
          <a:p>
            <a:fld id="{8C750DBB-D116-4F5E-87A5-6486A7600B90}" type="slidenum">
              <a:rPr lang="zh-CN" altLang="en-US" smtClean="0"/>
              <a:t>‹#›</a:t>
            </a:fld>
            <a:endParaRPr lang="zh-CN" altLang="en-US"/>
          </a:p>
        </p:txBody>
      </p:sp>
    </p:spTree>
    <p:extLst>
      <p:ext uri="{BB962C8B-B14F-4D97-AF65-F5344CB8AC3E}">
        <p14:creationId xmlns:p14="http://schemas.microsoft.com/office/powerpoint/2010/main" val="8652206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EFC6D8B-6DBC-49C6-AEF1-5C6BE136E574}"/>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33C5B6C7-4872-454E-8FFD-B878CACFF34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EC7AF5EB-2631-4C52-96F0-84103E525DC0}"/>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84DBCDA7-42BB-4232-A969-B037711A68E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EAC1CD09-D00E-45F6-8410-0CA18A5F4D6D}"/>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761B2AA4-2571-4A46-AEF9-C6600AAE3F93}"/>
              </a:ext>
            </a:extLst>
          </p:cNvPr>
          <p:cNvSpPr>
            <a:spLocks noGrp="1"/>
          </p:cNvSpPr>
          <p:nvPr>
            <p:ph type="dt" sz="half" idx="10"/>
          </p:nvPr>
        </p:nvSpPr>
        <p:spPr/>
        <p:txBody>
          <a:bodyPr/>
          <a:lstStyle/>
          <a:p>
            <a:fld id="{E5948F6F-2428-462A-9C17-B471D69666C9}" type="datetimeFigureOut">
              <a:rPr lang="zh-CN" altLang="en-US" smtClean="0"/>
              <a:t>2022/8/9</a:t>
            </a:fld>
            <a:endParaRPr lang="zh-CN" altLang="en-US"/>
          </a:p>
        </p:txBody>
      </p:sp>
      <p:sp>
        <p:nvSpPr>
          <p:cNvPr id="8" name="页脚占位符 7">
            <a:extLst>
              <a:ext uri="{FF2B5EF4-FFF2-40B4-BE49-F238E27FC236}">
                <a16:creationId xmlns:a16="http://schemas.microsoft.com/office/drawing/2014/main" id="{06FFAF36-201A-4E03-81DA-3C56988D9542}"/>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AC3F275F-5247-493E-B457-DE9B3AA81ABF}"/>
              </a:ext>
            </a:extLst>
          </p:cNvPr>
          <p:cNvSpPr>
            <a:spLocks noGrp="1"/>
          </p:cNvSpPr>
          <p:nvPr>
            <p:ph type="sldNum" sz="quarter" idx="12"/>
          </p:nvPr>
        </p:nvSpPr>
        <p:spPr/>
        <p:txBody>
          <a:bodyPr/>
          <a:lstStyle/>
          <a:p>
            <a:fld id="{8C750DBB-D116-4F5E-87A5-6486A7600B90}" type="slidenum">
              <a:rPr lang="zh-CN" altLang="en-US" smtClean="0"/>
              <a:t>‹#›</a:t>
            </a:fld>
            <a:endParaRPr lang="zh-CN" altLang="en-US"/>
          </a:p>
        </p:txBody>
      </p:sp>
    </p:spTree>
    <p:extLst>
      <p:ext uri="{BB962C8B-B14F-4D97-AF65-F5344CB8AC3E}">
        <p14:creationId xmlns:p14="http://schemas.microsoft.com/office/powerpoint/2010/main" val="359963254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BE288C6-5431-4B45-A828-10CE8FE0F813}"/>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5E2965DF-0155-4483-BA71-E600CD0762AB}"/>
              </a:ext>
            </a:extLst>
          </p:cNvPr>
          <p:cNvSpPr>
            <a:spLocks noGrp="1"/>
          </p:cNvSpPr>
          <p:nvPr>
            <p:ph type="dt" sz="half" idx="10"/>
          </p:nvPr>
        </p:nvSpPr>
        <p:spPr/>
        <p:txBody>
          <a:bodyPr/>
          <a:lstStyle/>
          <a:p>
            <a:fld id="{E5948F6F-2428-462A-9C17-B471D69666C9}" type="datetimeFigureOut">
              <a:rPr lang="zh-CN" altLang="en-US" smtClean="0"/>
              <a:t>2022/8/9</a:t>
            </a:fld>
            <a:endParaRPr lang="zh-CN" altLang="en-US"/>
          </a:p>
        </p:txBody>
      </p:sp>
      <p:sp>
        <p:nvSpPr>
          <p:cNvPr id="4" name="页脚占位符 3">
            <a:extLst>
              <a:ext uri="{FF2B5EF4-FFF2-40B4-BE49-F238E27FC236}">
                <a16:creationId xmlns:a16="http://schemas.microsoft.com/office/drawing/2014/main" id="{30025267-2129-4AAC-B988-516394B8C6AF}"/>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855C9AA8-61C4-4754-8BD1-ABBF30B69740}"/>
              </a:ext>
            </a:extLst>
          </p:cNvPr>
          <p:cNvSpPr>
            <a:spLocks noGrp="1"/>
          </p:cNvSpPr>
          <p:nvPr>
            <p:ph type="sldNum" sz="quarter" idx="12"/>
          </p:nvPr>
        </p:nvSpPr>
        <p:spPr/>
        <p:txBody>
          <a:bodyPr/>
          <a:lstStyle/>
          <a:p>
            <a:fld id="{8C750DBB-D116-4F5E-87A5-6486A7600B90}" type="slidenum">
              <a:rPr lang="zh-CN" altLang="en-US" smtClean="0"/>
              <a:t>‹#›</a:t>
            </a:fld>
            <a:endParaRPr lang="zh-CN" altLang="en-US"/>
          </a:p>
        </p:txBody>
      </p:sp>
    </p:spTree>
    <p:extLst>
      <p:ext uri="{BB962C8B-B14F-4D97-AF65-F5344CB8AC3E}">
        <p14:creationId xmlns:p14="http://schemas.microsoft.com/office/powerpoint/2010/main" val="258878435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26E89B8B-92FE-4CCE-A6FD-1EA0AA2CB889}"/>
              </a:ext>
            </a:extLst>
          </p:cNvPr>
          <p:cNvSpPr>
            <a:spLocks noGrp="1"/>
          </p:cNvSpPr>
          <p:nvPr>
            <p:ph type="dt" sz="half" idx="10"/>
          </p:nvPr>
        </p:nvSpPr>
        <p:spPr/>
        <p:txBody>
          <a:bodyPr/>
          <a:lstStyle/>
          <a:p>
            <a:fld id="{E5948F6F-2428-462A-9C17-B471D69666C9}" type="datetimeFigureOut">
              <a:rPr lang="zh-CN" altLang="en-US" smtClean="0"/>
              <a:t>2022/8/9</a:t>
            </a:fld>
            <a:endParaRPr lang="zh-CN" altLang="en-US"/>
          </a:p>
        </p:txBody>
      </p:sp>
      <p:sp>
        <p:nvSpPr>
          <p:cNvPr id="3" name="页脚占位符 2">
            <a:extLst>
              <a:ext uri="{FF2B5EF4-FFF2-40B4-BE49-F238E27FC236}">
                <a16:creationId xmlns:a16="http://schemas.microsoft.com/office/drawing/2014/main" id="{8C28E2A2-AD64-42B3-A87A-68E10771FDFD}"/>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ECC82940-4DCD-4457-AC93-5C941D344732}"/>
              </a:ext>
            </a:extLst>
          </p:cNvPr>
          <p:cNvSpPr>
            <a:spLocks noGrp="1"/>
          </p:cNvSpPr>
          <p:nvPr>
            <p:ph type="sldNum" sz="quarter" idx="12"/>
          </p:nvPr>
        </p:nvSpPr>
        <p:spPr/>
        <p:txBody>
          <a:bodyPr/>
          <a:lstStyle/>
          <a:p>
            <a:fld id="{8C750DBB-D116-4F5E-87A5-6486A7600B90}" type="slidenum">
              <a:rPr lang="zh-CN" altLang="en-US" smtClean="0"/>
              <a:t>‹#›</a:t>
            </a:fld>
            <a:endParaRPr lang="zh-CN" altLang="en-US"/>
          </a:p>
        </p:txBody>
      </p:sp>
    </p:spTree>
    <p:extLst>
      <p:ext uri="{BB962C8B-B14F-4D97-AF65-F5344CB8AC3E}">
        <p14:creationId xmlns:p14="http://schemas.microsoft.com/office/powerpoint/2010/main" val="203146602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DB1AE5F-13EA-4C3A-AAAA-8D04B81C9CC5}"/>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459F9721-3C03-4ACA-8D2A-9BAC7D3A342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F777210C-3F98-44F0-9B0B-7484D05835B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B67F33BF-7248-4CF2-9D5F-FC2D4AF5A79E}"/>
              </a:ext>
            </a:extLst>
          </p:cNvPr>
          <p:cNvSpPr>
            <a:spLocks noGrp="1"/>
          </p:cNvSpPr>
          <p:nvPr>
            <p:ph type="dt" sz="half" idx="10"/>
          </p:nvPr>
        </p:nvSpPr>
        <p:spPr/>
        <p:txBody>
          <a:bodyPr/>
          <a:lstStyle/>
          <a:p>
            <a:fld id="{E5948F6F-2428-462A-9C17-B471D69666C9}" type="datetimeFigureOut">
              <a:rPr lang="zh-CN" altLang="en-US" smtClean="0"/>
              <a:t>2022/8/9</a:t>
            </a:fld>
            <a:endParaRPr lang="zh-CN" altLang="en-US"/>
          </a:p>
        </p:txBody>
      </p:sp>
      <p:sp>
        <p:nvSpPr>
          <p:cNvPr id="6" name="页脚占位符 5">
            <a:extLst>
              <a:ext uri="{FF2B5EF4-FFF2-40B4-BE49-F238E27FC236}">
                <a16:creationId xmlns:a16="http://schemas.microsoft.com/office/drawing/2014/main" id="{F5BCF3C9-36E7-4968-9859-517B2D7F0E92}"/>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C894AE19-449C-4FE9-A53C-35890F0B0F77}"/>
              </a:ext>
            </a:extLst>
          </p:cNvPr>
          <p:cNvSpPr>
            <a:spLocks noGrp="1"/>
          </p:cNvSpPr>
          <p:nvPr>
            <p:ph type="sldNum" sz="quarter" idx="12"/>
          </p:nvPr>
        </p:nvSpPr>
        <p:spPr/>
        <p:txBody>
          <a:bodyPr/>
          <a:lstStyle/>
          <a:p>
            <a:fld id="{8C750DBB-D116-4F5E-87A5-6486A7600B90}" type="slidenum">
              <a:rPr lang="zh-CN" altLang="en-US" smtClean="0"/>
              <a:t>‹#›</a:t>
            </a:fld>
            <a:endParaRPr lang="zh-CN" altLang="en-US"/>
          </a:p>
        </p:txBody>
      </p:sp>
    </p:spTree>
    <p:extLst>
      <p:ext uri="{BB962C8B-B14F-4D97-AF65-F5344CB8AC3E}">
        <p14:creationId xmlns:p14="http://schemas.microsoft.com/office/powerpoint/2010/main" val="322802278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490885D-D561-4A0F-BAF1-DFBEBF17EDDC}"/>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A0DFF409-D77E-4AB5-9B38-5C47DC875FC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A4B0F19C-3D29-4AF3-8173-1DB66EE0CA8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CA0F909C-0267-40BE-B34E-CFAE371EE401}"/>
              </a:ext>
            </a:extLst>
          </p:cNvPr>
          <p:cNvSpPr>
            <a:spLocks noGrp="1"/>
          </p:cNvSpPr>
          <p:nvPr>
            <p:ph type="dt" sz="half" idx="10"/>
          </p:nvPr>
        </p:nvSpPr>
        <p:spPr/>
        <p:txBody>
          <a:bodyPr/>
          <a:lstStyle/>
          <a:p>
            <a:fld id="{E5948F6F-2428-462A-9C17-B471D69666C9}" type="datetimeFigureOut">
              <a:rPr lang="zh-CN" altLang="en-US" smtClean="0"/>
              <a:t>2022/8/9</a:t>
            </a:fld>
            <a:endParaRPr lang="zh-CN" altLang="en-US"/>
          </a:p>
        </p:txBody>
      </p:sp>
      <p:sp>
        <p:nvSpPr>
          <p:cNvPr id="6" name="页脚占位符 5">
            <a:extLst>
              <a:ext uri="{FF2B5EF4-FFF2-40B4-BE49-F238E27FC236}">
                <a16:creationId xmlns:a16="http://schemas.microsoft.com/office/drawing/2014/main" id="{BF55CE51-8FC0-4E46-857D-7C025FADFD02}"/>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8426E691-5222-4EE9-9D13-2D12712BAF26}"/>
              </a:ext>
            </a:extLst>
          </p:cNvPr>
          <p:cNvSpPr>
            <a:spLocks noGrp="1"/>
          </p:cNvSpPr>
          <p:nvPr>
            <p:ph type="sldNum" sz="quarter" idx="12"/>
          </p:nvPr>
        </p:nvSpPr>
        <p:spPr/>
        <p:txBody>
          <a:bodyPr/>
          <a:lstStyle/>
          <a:p>
            <a:fld id="{8C750DBB-D116-4F5E-87A5-6486A7600B90}" type="slidenum">
              <a:rPr lang="zh-CN" altLang="en-US" smtClean="0"/>
              <a:t>‹#›</a:t>
            </a:fld>
            <a:endParaRPr lang="zh-CN" altLang="en-US"/>
          </a:p>
        </p:txBody>
      </p:sp>
    </p:spTree>
    <p:extLst>
      <p:ext uri="{BB962C8B-B14F-4D97-AF65-F5344CB8AC3E}">
        <p14:creationId xmlns:p14="http://schemas.microsoft.com/office/powerpoint/2010/main" val="66745066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66958FFC-099D-4B13-9000-F8DF1C7EEAD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0CB03AA9-4FB2-4386-8364-C8F7761514E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FD639A9-720A-4244-9F27-35E131010C0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948F6F-2428-462A-9C17-B471D69666C9}" type="datetimeFigureOut">
              <a:rPr lang="zh-CN" altLang="en-US" smtClean="0"/>
              <a:t>2022/8/9</a:t>
            </a:fld>
            <a:endParaRPr lang="zh-CN" altLang="en-US"/>
          </a:p>
        </p:txBody>
      </p:sp>
      <p:sp>
        <p:nvSpPr>
          <p:cNvPr id="5" name="页脚占位符 4">
            <a:extLst>
              <a:ext uri="{FF2B5EF4-FFF2-40B4-BE49-F238E27FC236}">
                <a16:creationId xmlns:a16="http://schemas.microsoft.com/office/drawing/2014/main" id="{9E9126D4-CD18-4BE2-8154-1176BFF423D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B198FFC2-8849-4A8F-92A7-89395397261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C750DBB-D116-4F5E-87A5-6486A7600B90}" type="slidenum">
              <a:rPr lang="zh-CN" altLang="en-US" smtClean="0"/>
              <a:t>‹#›</a:t>
            </a:fld>
            <a:endParaRPr lang="zh-CN" altLang="en-US"/>
          </a:p>
        </p:txBody>
      </p:sp>
      <p:pic>
        <p:nvPicPr>
          <p:cNvPr id="7" name="Picture 6"/>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154982" y="-2408766"/>
            <a:ext cx="1286358" cy="1029037"/>
          </a:xfrm>
          <a:prstGeom prst="rect">
            <a:avLst/>
          </a:prstGeom>
        </p:spPr>
      </p:pic>
      <p:pic>
        <p:nvPicPr>
          <p:cNvPr id="8" name="Picture 7"/>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10272794" y="9320868"/>
            <a:ext cx="1286358" cy="1029037"/>
          </a:xfrm>
          <a:prstGeom prst="rect">
            <a:avLst/>
          </a:prstGeom>
        </p:spPr>
      </p:pic>
      <p:sp>
        <p:nvSpPr>
          <p:cNvPr id="9" name="Rectangle 8"/>
          <p:cNvSpPr/>
          <p:nvPr userDrawn="1"/>
        </p:nvSpPr>
        <p:spPr>
          <a:xfrm>
            <a:off x="86484" y="13822"/>
            <a:ext cx="803425" cy="369332"/>
          </a:xfrm>
          <a:prstGeom prst="rect">
            <a:avLst/>
          </a:prstGeom>
          <a:noFill/>
        </p:spPr>
        <p:txBody>
          <a:bodyPr wrap="none" lIns="91440" tIns="45720" rIns="91440" bIns="45720">
            <a:spAutoFit/>
          </a:bodyPr>
          <a:lstStyle/>
          <a:p>
            <a:pPr algn="ctr"/>
            <a:r>
              <a:rPr lang="en-US" sz="1800" b="0" cap="none" spc="0" dirty="0">
                <a:ln w="0"/>
                <a:solidFill>
                  <a:schemeClr val="accent2">
                    <a:lumMod val="40000"/>
                    <a:lumOff val="60000"/>
                  </a:schemeClr>
                </a:solidFill>
                <a:effectLst>
                  <a:reflection blurRad="6350" stA="53000" endA="300" endPos="35500" dir="5400000" sy="-90000" algn="bl" rotWithShape="0"/>
                </a:effectLst>
                <a:latin typeface="UTM Flavour" panose="02040603050506020204" pitchFamily="18" charset="0"/>
              </a:rPr>
              <a:t>KTUTS</a:t>
            </a:r>
          </a:p>
        </p:txBody>
      </p:sp>
      <p:sp>
        <p:nvSpPr>
          <p:cNvPr id="10" name="Rectangle 9"/>
          <p:cNvSpPr/>
          <p:nvPr userDrawn="1"/>
        </p:nvSpPr>
        <p:spPr>
          <a:xfrm>
            <a:off x="11353800" y="6488668"/>
            <a:ext cx="803425" cy="369332"/>
          </a:xfrm>
          <a:prstGeom prst="rect">
            <a:avLst/>
          </a:prstGeom>
          <a:noFill/>
        </p:spPr>
        <p:txBody>
          <a:bodyPr wrap="none" lIns="91440" tIns="45720" rIns="91440" bIns="45720">
            <a:spAutoFit/>
          </a:bodyPr>
          <a:lstStyle/>
          <a:p>
            <a:pPr algn="ctr"/>
            <a:r>
              <a:rPr lang="en-US" sz="1800" b="0" cap="none" spc="0" dirty="0">
                <a:ln w="0"/>
                <a:solidFill>
                  <a:schemeClr val="accent2">
                    <a:lumMod val="40000"/>
                    <a:lumOff val="60000"/>
                  </a:schemeClr>
                </a:solidFill>
                <a:effectLst>
                  <a:reflection blurRad="6350" stA="53000" endA="300" endPos="35500" dir="5400000" sy="-90000" algn="bl" rotWithShape="0"/>
                </a:effectLst>
                <a:latin typeface="UTM Flavour" panose="02040603050506020204" pitchFamily="18" charset="0"/>
              </a:rPr>
              <a:t>KTUTS</a:t>
            </a:r>
          </a:p>
        </p:txBody>
      </p:sp>
    </p:spTree>
    <p:extLst>
      <p:ext uri="{BB962C8B-B14F-4D97-AF65-F5344CB8AC3E}">
        <p14:creationId xmlns:p14="http://schemas.microsoft.com/office/powerpoint/2010/main" val="173168137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2.png"/><Relationship Id="rId3" Type="http://schemas.openxmlformats.org/officeDocument/2006/relationships/image" Target="../media/image6.png"/><Relationship Id="rId7" Type="http://schemas.openxmlformats.org/officeDocument/2006/relationships/image" Target="../media/image4.png"/><Relationship Id="rId12"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8.png"/><Relationship Id="rId11" Type="http://schemas.openxmlformats.org/officeDocument/2006/relationships/image" Target="../media/image3.png"/><Relationship Id="rId5" Type="http://schemas.openxmlformats.org/officeDocument/2006/relationships/image" Target="../media/image7.png"/><Relationship Id="rId10" Type="http://schemas.openxmlformats.org/officeDocument/2006/relationships/image" Target="../media/image5.png"/><Relationship Id="rId4" Type="http://schemas.openxmlformats.org/officeDocument/2006/relationships/image" Target="../media/image2.png"/><Relationship Id="rId9" Type="http://schemas.openxmlformats.org/officeDocument/2006/relationships/image" Target="../media/image10.png"/></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g"/><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5.png"/><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audio" Target="../media/audio1.wav"/><Relationship Id="rId1" Type="http://schemas.openxmlformats.org/officeDocument/2006/relationships/slideLayout" Target="../slideLayouts/slideLayout3.xml"/><Relationship Id="rId6" Type="http://schemas.openxmlformats.org/officeDocument/2006/relationships/image" Target="../media/image20.png"/><Relationship Id="rId5" Type="http://schemas.openxmlformats.org/officeDocument/2006/relationships/image" Target="../media/image22.png"/><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audio" Target="../media/audio1.wav"/><Relationship Id="rId1" Type="http://schemas.openxmlformats.org/officeDocument/2006/relationships/slideLayout" Target="../slideLayouts/slideLayout3.xml"/><Relationship Id="rId6" Type="http://schemas.openxmlformats.org/officeDocument/2006/relationships/image" Target="../media/image15.png"/><Relationship Id="rId5" Type="http://schemas.openxmlformats.org/officeDocument/2006/relationships/image" Target="../media/image20.png"/><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audio" Target="../media/audio1.wav"/><Relationship Id="rId1" Type="http://schemas.openxmlformats.org/officeDocument/2006/relationships/slideLayout" Target="../slideLayouts/slideLayout3.xml"/><Relationship Id="rId6" Type="http://schemas.openxmlformats.org/officeDocument/2006/relationships/image" Target="../media/image20.png"/><Relationship Id="rId5" Type="http://schemas.openxmlformats.org/officeDocument/2006/relationships/image" Target="../media/image22.png"/><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Layout" Target="../slideLayouts/slideLayout3.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22.png"/><Relationship Id="rId2" Type="http://schemas.openxmlformats.org/officeDocument/2006/relationships/image" Target="../media/image24.png"/><Relationship Id="rId1" Type="http://schemas.openxmlformats.org/officeDocument/2006/relationships/slideLayout" Target="../slideLayouts/slideLayout3.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6.png"/><Relationship Id="rId7"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0.png"/><Relationship Id="rId11" Type="http://schemas.openxmlformats.org/officeDocument/2006/relationships/image" Target="../media/image3.png"/><Relationship Id="rId5" Type="http://schemas.openxmlformats.org/officeDocument/2006/relationships/image" Target="../media/image13.png"/><Relationship Id="rId10" Type="http://schemas.openxmlformats.org/officeDocument/2006/relationships/image" Target="../media/image5.png"/><Relationship Id="rId4" Type="http://schemas.openxmlformats.org/officeDocument/2006/relationships/image" Target="../media/image2.png"/><Relationship Id="rId9" Type="http://schemas.openxmlformats.org/officeDocument/2006/relationships/image" Target="../media/image9.png"/></Relationships>
</file>

<file path=ppt/slides/_rels/slide20.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6.png"/><Relationship Id="rId7"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10" Type="http://schemas.openxmlformats.org/officeDocument/2006/relationships/image" Target="../media/image3.png"/><Relationship Id="rId4" Type="http://schemas.openxmlformats.org/officeDocument/2006/relationships/image" Target="../media/image13.png"/><Relationship Id="rId9" Type="http://schemas.openxmlformats.org/officeDocument/2006/relationships/image" Target="../media/image5.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Layout" Target="../slideLayouts/slideLayout3.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15.png"/></Relationships>
</file>

<file path=ppt/slides/_rels/slide2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4.png"/><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2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Layout" Target="../slideLayouts/slideLayout3.xml"/><Relationship Id="rId4" Type="http://schemas.openxmlformats.org/officeDocument/2006/relationships/image" Target="../media/image27.png"/></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4.png"/><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3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6.png"/><Relationship Id="rId7"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0.png"/><Relationship Id="rId11" Type="http://schemas.openxmlformats.org/officeDocument/2006/relationships/image" Target="../media/image3.png"/><Relationship Id="rId5" Type="http://schemas.openxmlformats.org/officeDocument/2006/relationships/image" Target="../media/image13.png"/><Relationship Id="rId10" Type="http://schemas.openxmlformats.org/officeDocument/2006/relationships/image" Target="../media/image5.png"/><Relationship Id="rId4" Type="http://schemas.openxmlformats.org/officeDocument/2006/relationships/image" Target="../media/image2.png"/><Relationship Id="rId9" Type="http://schemas.openxmlformats.org/officeDocument/2006/relationships/image" Target="../media/image9.png"/></Relationships>
</file>

<file path=ppt/slides/_rels/slide33.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22.png"/><Relationship Id="rId2" Type="http://schemas.openxmlformats.org/officeDocument/2006/relationships/image" Target="../media/image24.png"/><Relationship Id="rId1" Type="http://schemas.openxmlformats.org/officeDocument/2006/relationships/slideLayout" Target="../slideLayouts/slideLayout3.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3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0.jp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3.png"/><Relationship Id="rId3" Type="http://schemas.openxmlformats.org/officeDocument/2006/relationships/slideLayout" Target="../slideLayouts/slideLayout1.xml"/><Relationship Id="rId7" Type="http://schemas.openxmlformats.org/officeDocument/2006/relationships/image" Target="../media/image7.png"/><Relationship Id="rId12" Type="http://schemas.openxmlformats.org/officeDocument/2006/relationships/image" Target="../media/image5.png"/><Relationship Id="rId2" Type="http://schemas.openxmlformats.org/officeDocument/2006/relationships/audio" Target="../media/media2.mp3"/><Relationship Id="rId16" Type="http://schemas.openxmlformats.org/officeDocument/2006/relationships/image" Target="../media/image31.png"/><Relationship Id="rId1" Type="http://schemas.microsoft.com/office/2007/relationships/media" Target="../media/media2.mp3"/><Relationship Id="rId6" Type="http://schemas.openxmlformats.org/officeDocument/2006/relationships/image" Target="../media/image2.png"/><Relationship Id="rId11" Type="http://schemas.openxmlformats.org/officeDocument/2006/relationships/image" Target="../media/image10.png"/><Relationship Id="rId5" Type="http://schemas.openxmlformats.org/officeDocument/2006/relationships/image" Target="../media/image6.png"/><Relationship Id="rId15" Type="http://schemas.openxmlformats.org/officeDocument/2006/relationships/image" Target="../media/image12.png"/><Relationship Id="rId10" Type="http://schemas.openxmlformats.org/officeDocument/2006/relationships/image" Target="../media/image9.png"/><Relationship Id="rId4" Type="http://schemas.openxmlformats.org/officeDocument/2006/relationships/notesSlide" Target="../notesSlides/notesSlide13.xml"/><Relationship Id="rId9" Type="http://schemas.openxmlformats.org/officeDocument/2006/relationships/image" Target="../media/image4.png"/><Relationship Id="rId14" Type="http://schemas.openxmlformats.org/officeDocument/2006/relationships/image" Target="../media/image11.png"/></Relationships>
</file>

<file path=ppt/slides/_rels/slide3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0.jpg"/><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2.png"/><Relationship Id="rId3" Type="http://schemas.openxmlformats.org/officeDocument/2006/relationships/image" Target="../media/image6.png"/><Relationship Id="rId7" Type="http://schemas.openxmlformats.org/officeDocument/2006/relationships/image" Target="../media/image4.png"/><Relationship Id="rId12"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8.png"/><Relationship Id="rId11" Type="http://schemas.openxmlformats.org/officeDocument/2006/relationships/image" Target="../media/image3.png"/><Relationship Id="rId5" Type="http://schemas.openxmlformats.org/officeDocument/2006/relationships/image" Target="../media/image7.png"/><Relationship Id="rId10" Type="http://schemas.openxmlformats.org/officeDocument/2006/relationships/image" Target="../media/image5.png"/><Relationship Id="rId4" Type="http://schemas.openxmlformats.org/officeDocument/2006/relationships/image" Target="../media/image2.png"/><Relationship Id="rId9" Type="http://schemas.openxmlformats.org/officeDocument/2006/relationships/image" Target="../media/image10.png"/></Relationships>
</file>

<file path=ppt/slides/_rels/slide7.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6.png"/><Relationship Id="rId7"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0.png"/><Relationship Id="rId11" Type="http://schemas.openxmlformats.org/officeDocument/2006/relationships/image" Target="../media/image3.png"/><Relationship Id="rId5" Type="http://schemas.openxmlformats.org/officeDocument/2006/relationships/image" Target="../media/image13.png"/><Relationship Id="rId10" Type="http://schemas.openxmlformats.org/officeDocument/2006/relationships/image" Target="../media/image5.png"/><Relationship Id="rId4" Type="http://schemas.openxmlformats.org/officeDocument/2006/relationships/image" Target="../media/image2.png"/><Relationship Id="rId9"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5.png"/><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43B71264-C090-456C-972A-4F20A48D53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2628900" y="-2705103"/>
            <a:ext cx="6858000" cy="12268204"/>
          </a:xfrm>
          <a:prstGeom prst="rect">
            <a:avLst/>
          </a:prstGeom>
        </p:spPr>
      </p:pic>
      <p:pic>
        <p:nvPicPr>
          <p:cNvPr id="9" name="图片 8">
            <a:extLst>
              <a:ext uri="{FF2B5EF4-FFF2-40B4-BE49-F238E27FC236}">
                <a16:creationId xmlns:a16="http://schemas.microsoft.com/office/drawing/2014/main" id="{F6107722-8034-425A-958D-10B680E53E1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2968557" y="-2318305"/>
            <a:ext cx="6224681" cy="11494606"/>
          </a:xfrm>
          <a:prstGeom prst="rect">
            <a:avLst/>
          </a:prstGeom>
        </p:spPr>
      </p:pic>
      <p:pic>
        <p:nvPicPr>
          <p:cNvPr id="3" name="Picture 2"/>
          <p:cNvPicPr>
            <a:picLocks noChangeAspect="1"/>
          </p:cNvPicPr>
          <p:nvPr/>
        </p:nvPicPr>
        <p:blipFill rotWithShape="1">
          <a:blip r:embed="rId5">
            <a:extLst>
              <a:ext uri="{28A0092B-C50C-407E-A947-70E740481C1C}">
                <a14:useLocalDpi xmlns:a14="http://schemas.microsoft.com/office/drawing/2010/main" val="0"/>
              </a:ext>
            </a:extLst>
          </a:blip>
          <a:srcRect r="44502"/>
          <a:stretch/>
        </p:blipFill>
        <p:spPr>
          <a:xfrm>
            <a:off x="-324951" y="2445590"/>
            <a:ext cx="3071134" cy="4407218"/>
          </a:xfrm>
          <a:prstGeom prst="rect">
            <a:avLst/>
          </a:prstGeom>
          <a:effectLst>
            <a:outerShdw blurRad="50800" dist="38100" dir="18900000" algn="bl" rotWithShape="0">
              <a:prstClr val="black">
                <a:alpha val="40000"/>
              </a:prstClr>
            </a:outerShdw>
          </a:effectLst>
        </p:spPr>
      </p:pic>
      <p:pic>
        <p:nvPicPr>
          <p:cNvPr id="15" name="图片 14">
            <a:extLst>
              <a:ext uri="{FF2B5EF4-FFF2-40B4-BE49-F238E27FC236}">
                <a16:creationId xmlns:a16="http://schemas.microsoft.com/office/drawing/2014/main" id="{69439CEC-9F1D-42CF-B72C-064937CF182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539876" y="6143219"/>
            <a:ext cx="656057" cy="677220"/>
          </a:xfrm>
          <a:prstGeom prst="rect">
            <a:avLst/>
          </a:prstGeom>
        </p:spPr>
      </p:pic>
      <p:pic>
        <p:nvPicPr>
          <p:cNvPr id="17" name="图片 16">
            <a:extLst>
              <a:ext uri="{FF2B5EF4-FFF2-40B4-BE49-F238E27FC236}">
                <a16:creationId xmlns:a16="http://schemas.microsoft.com/office/drawing/2014/main" id="{84AC4AFF-6BBC-4ABE-A6E8-D3063820BDC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374652">
            <a:off x="10332203" y="-2285"/>
            <a:ext cx="419196" cy="1232181"/>
          </a:xfrm>
          <a:prstGeom prst="rect">
            <a:avLst/>
          </a:prstGeom>
        </p:spPr>
      </p:pic>
      <p:pic>
        <p:nvPicPr>
          <p:cNvPr id="19" name="图片 18">
            <a:extLst>
              <a:ext uri="{FF2B5EF4-FFF2-40B4-BE49-F238E27FC236}">
                <a16:creationId xmlns:a16="http://schemas.microsoft.com/office/drawing/2014/main" id="{BB911CE9-928E-477A-B3AC-4B6FDB50A8A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115329" y="5756310"/>
            <a:ext cx="497071" cy="529665"/>
          </a:xfrm>
          <a:prstGeom prst="rect">
            <a:avLst/>
          </a:prstGeom>
        </p:spPr>
      </p:pic>
      <p:pic>
        <p:nvPicPr>
          <p:cNvPr id="21" name="图片 20">
            <a:extLst>
              <a:ext uri="{FF2B5EF4-FFF2-40B4-BE49-F238E27FC236}">
                <a16:creationId xmlns:a16="http://schemas.microsoft.com/office/drawing/2014/main" id="{4D1B6485-3BB7-402F-93E4-0DD2DD86CA3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132862" y="94409"/>
            <a:ext cx="498012" cy="597614"/>
          </a:xfrm>
          <a:prstGeom prst="rect">
            <a:avLst/>
          </a:prstGeom>
        </p:spPr>
      </p:pic>
      <p:pic>
        <p:nvPicPr>
          <p:cNvPr id="25" name="图片 24">
            <a:extLst>
              <a:ext uri="{FF2B5EF4-FFF2-40B4-BE49-F238E27FC236}">
                <a16:creationId xmlns:a16="http://schemas.microsoft.com/office/drawing/2014/main" id="{B962FA2F-D87F-48B6-8D6C-408F50C6DBC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72086" y="101011"/>
            <a:ext cx="571630" cy="787579"/>
          </a:xfrm>
          <a:prstGeom prst="rect">
            <a:avLst/>
          </a:prstGeom>
        </p:spPr>
      </p:pic>
      <p:pic>
        <p:nvPicPr>
          <p:cNvPr id="27" name="图片 26">
            <a:extLst>
              <a:ext uri="{FF2B5EF4-FFF2-40B4-BE49-F238E27FC236}">
                <a16:creationId xmlns:a16="http://schemas.microsoft.com/office/drawing/2014/main" id="{31967DD1-C1FA-476C-B795-42FB3BF450DE}"/>
              </a:ext>
            </a:extLst>
          </p:cNvPr>
          <p:cNvPicPr>
            <a:picLocks noChangeAspect="1"/>
          </p:cNvPicPr>
          <p:nvPr/>
        </p:nvPicPr>
        <p:blipFill rotWithShape="1">
          <a:blip r:embed="rId11">
            <a:extLst>
              <a:ext uri="{28A0092B-C50C-407E-A947-70E740481C1C}">
                <a14:useLocalDpi xmlns:a14="http://schemas.microsoft.com/office/drawing/2010/main" val="0"/>
              </a:ext>
            </a:extLst>
          </a:blip>
          <a:srcRect l="66515" b="75097"/>
          <a:stretch/>
        </p:blipFill>
        <p:spPr>
          <a:xfrm rot="7290495">
            <a:off x="10805766" y="5220749"/>
            <a:ext cx="2044871" cy="2130452"/>
          </a:xfrm>
          <a:prstGeom prst="rect">
            <a:avLst/>
          </a:prstGeom>
        </p:spPr>
      </p:pic>
      <p:pic>
        <p:nvPicPr>
          <p:cNvPr id="29" name="图片 28">
            <a:extLst>
              <a:ext uri="{FF2B5EF4-FFF2-40B4-BE49-F238E27FC236}">
                <a16:creationId xmlns:a16="http://schemas.microsoft.com/office/drawing/2014/main" id="{1A62BFEB-70F2-482D-9420-91C44AFA7ECB}"/>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1647287" y="91173"/>
            <a:ext cx="444494" cy="732592"/>
          </a:xfrm>
          <a:prstGeom prst="rect">
            <a:avLst/>
          </a:prstGeom>
        </p:spPr>
      </p:pic>
      <p:pic>
        <p:nvPicPr>
          <p:cNvPr id="37" name="图片 36">
            <a:extLst>
              <a:ext uri="{FF2B5EF4-FFF2-40B4-BE49-F238E27FC236}">
                <a16:creationId xmlns:a16="http://schemas.microsoft.com/office/drawing/2014/main" id="{5B47641D-9B33-4B4A-9389-9B763CA19300}"/>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1034745" y="3229783"/>
            <a:ext cx="532692" cy="594157"/>
          </a:xfrm>
          <a:prstGeom prst="rect">
            <a:avLst/>
          </a:prstGeom>
        </p:spPr>
      </p:pic>
      <p:sp>
        <p:nvSpPr>
          <p:cNvPr id="40" name="矩形 39">
            <a:extLst>
              <a:ext uri="{FF2B5EF4-FFF2-40B4-BE49-F238E27FC236}">
                <a16:creationId xmlns:a16="http://schemas.microsoft.com/office/drawing/2014/main" id="{5B2A9A4C-B5BC-4D92-87D2-F750148EC297}"/>
              </a:ext>
            </a:extLst>
          </p:cNvPr>
          <p:cNvSpPr/>
          <p:nvPr/>
        </p:nvSpPr>
        <p:spPr>
          <a:xfrm>
            <a:off x="11460235" y="699479"/>
            <a:ext cx="99112" cy="858080"/>
          </a:xfrm>
          <a:prstGeom prst="rect">
            <a:avLst/>
          </a:prstGeom>
          <a:solidFill>
            <a:srgbClr val="49D9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Rectangle 25">
            <a:extLst>
              <a:ext uri="{FF2B5EF4-FFF2-40B4-BE49-F238E27FC236}">
                <a16:creationId xmlns:a16="http://schemas.microsoft.com/office/drawing/2014/main" id="{2D533868-2B26-417A-9E7B-9BB79FCD8D7C}"/>
              </a:ext>
            </a:extLst>
          </p:cNvPr>
          <p:cNvSpPr/>
          <p:nvPr/>
        </p:nvSpPr>
        <p:spPr>
          <a:xfrm>
            <a:off x="-181446" y="766306"/>
            <a:ext cx="8381295" cy="1015663"/>
          </a:xfrm>
          <a:prstGeom prst="rect">
            <a:avLst/>
          </a:prstGeom>
          <a:noFill/>
          <a:effectLst>
            <a:glow rad="762000">
              <a:schemeClr val="accent1">
                <a:alpha val="40000"/>
              </a:schemeClr>
            </a:glow>
          </a:effectLst>
        </p:spPr>
        <p:txBody>
          <a:bodyPr wrap="square" lIns="91440" tIns="45720" rIns="91440" bIns="45720">
            <a:spAutoFit/>
            <a:scene3d>
              <a:camera prst="orthographicFront"/>
              <a:lightRig rig="threePt" dir="t"/>
            </a:scene3d>
            <a:sp3d extrusionH="57150">
              <a:bevelT h="25400" prst="softRound"/>
            </a:sp3d>
          </a:bodyPr>
          <a:lstStyle/>
          <a:p>
            <a:pPr algn="ctr"/>
            <a:r>
              <a:rPr lang="en-US" sz="6000" dirty="0" err="1">
                <a:ln w="12700">
                  <a:noFill/>
                </a:ln>
                <a:solidFill>
                  <a:srgbClr val="FD6F96"/>
                </a:solidFill>
                <a:effectLst>
                  <a:glow rad="406400">
                    <a:schemeClr val="bg1"/>
                  </a:glow>
                  <a:outerShdw blurRad="38100" dist="19050" dir="2700000" algn="tl" rotWithShape="0">
                    <a:schemeClr val="dk1">
                      <a:alpha val="40000"/>
                    </a:schemeClr>
                  </a:outerShdw>
                </a:effectLst>
                <a:latin typeface="UTM Mother" panose="02040603050506020204" pitchFamily="18" charset="0"/>
                <a:cs typeface="Times New Roman" panose="02020603050405020304" pitchFamily="18" charset="0"/>
              </a:rPr>
              <a:t>Luyện</a:t>
            </a:r>
            <a:r>
              <a:rPr lang="en-US" sz="6000" dirty="0">
                <a:ln w="12700">
                  <a:noFill/>
                </a:ln>
                <a:solidFill>
                  <a:srgbClr val="FD6F96"/>
                </a:solidFill>
                <a:effectLst>
                  <a:glow rad="406400">
                    <a:schemeClr val="bg1"/>
                  </a:glow>
                  <a:outerShdw blurRad="38100" dist="19050" dir="2700000" algn="tl" rotWithShape="0">
                    <a:schemeClr val="dk1">
                      <a:alpha val="40000"/>
                    </a:schemeClr>
                  </a:outerShdw>
                </a:effectLst>
                <a:latin typeface="UTM Mother" panose="02040603050506020204" pitchFamily="18" charset="0"/>
                <a:cs typeface="Times New Roman" panose="02020603050405020304" pitchFamily="18" charset="0"/>
              </a:rPr>
              <a:t> </a:t>
            </a:r>
            <a:r>
              <a:rPr lang="en-US" sz="6000" dirty="0" err="1">
                <a:ln w="12700">
                  <a:noFill/>
                </a:ln>
                <a:solidFill>
                  <a:srgbClr val="FD6F96"/>
                </a:solidFill>
                <a:effectLst>
                  <a:glow rad="406400">
                    <a:schemeClr val="bg1"/>
                  </a:glow>
                  <a:outerShdw blurRad="38100" dist="19050" dir="2700000" algn="tl" rotWithShape="0">
                    <a:schemeClr val="dk1">
                      <a:alpha val="40000"/>
                    </a:schemeClr>
                  </a:outerShdw>
                </a:effectLst>
                <a:latin typeface="UTM Mother" panose="02040603050506020204" pitchFamily="18" charset="0"/>
                <a:cs typeface="Times New Roman" panose="02020603050405020304" pitchFamily="18" charset="0"/>
              </a:rPr>
              <a:t>từ</a:t>
            </a:r>
            <a:r>
              <a:rPr lang="en-US" sz="6000" dirty="0">
                <a:ln w="12700">
                  <a:noFill/>
                </a:ln>
                <a:solidFill>
                  <a:srgbClr val="FD6F96"/>
                </a:solidFill>
                <a:effectLst>
                  <a:glow rad="406400">
                    <a:schemeClr val="bg1"/>
                  </a:glow>
                  <a:outerShdw blurRad="38100" dist="19050" dir="2700000" algn="tl" rotWithShape="0">
                    <a:schemeClr val="dk1">
                      <a:alpha val="40000"/>
                    </a:schemeClr>
                  </a:outerShdw>
                </a:effectLst>
                <a:latin typeface="UTM Mother" panose="02040603050506020204" pitchFamily="18" charset="0"/>
                <a:cs typeface="Times New Roman" panose="02020603050405020304" pitchFamily="18" charset="0"/>
              </a:rPr>
              <a:t> </a:t>
            </a:r>
            <a:r>
              <a:rPr lang="en-US" sz="6000" dirty="0" err="1">
                <a:ln w="12700">
                  <a:noFill/>
                </a:ln>
                <a:solidFill>
                  <a:srgbClr val="FD6F96"/>
                </a:solidFill>
                <a:effectLst>
                  <a:glow rad="406400">
                    <a:schemeClr val="bg1"/>
                  </a:glow>
                  <a:outerShdw blurRad="38100" dist="19050" dir="2700000" algn="tl" rotWithShape="0">
                    <a:schemeClr val="dk1">
                      <a:alpha val="40000"/>
                    </a:schemeClr>
                  </a:outerShdw>
                </a:effectLst>
                <a:latin typeface="UTM Mother" panose="02040603050506020204" pitchFamily="18" charset="0"/>
                <a:cs typeface="Times New Roman" panose="02020603050405020304" pitchFamily="18" charset="0"/>
              </a:rPr>
              <a:t>và</a:t>
            </a:r>
            <a:r>
              <a:rPr lang="en-US" sz="6000" dirty="0">
                <a:ln w="12700">
                  <a:noFill/>
                </a:ln>
                <a:solidFill>
                  <a:srgbClr val="FD6F96"/>
                </a:solidFill>
                <a:effectLst>
                  <a:glow rad="406400">
                    <a:schemeClr val="bg1"/>
                  </a:glow>
                  <a:outerShdw blurRad="38100" dist="19050" dir="2700000" algn="tl" rotWithShape="0">
                    <a:schemeClr val="dk1">
                      <a:alpha val="40000"/>
                    </a:schemeClr>
                  </a:outerShdw>
                </a:effectLst>
                <a:latin typeface="UTM Mother" panose="02040603050506020204" pitchFamily="18" charset="0"/>
                <a:cs typeface="Times New Roman" panose="02020603050405020304" pitchFamily="18" charset="0"/>
              </a:rPr>
              <a:t> </a:t>
            </a:r>
            <a:r>
              <a:rPr lang="en-US" sz="6000" dirty="0" err="1">
                <a:ln w="12700">
                  <a:noFill/>
                </a:ln>
                <a:solidFill>
                  <a:srgbClr val="FD6F96"/>
                </a:solidFill>
                <a:effectLst>
                  <a:glow rad="406400">
                    <a:schemeClr val="bg1"/>
                  </a:glow>
                  <a:outerShdw blurRad="38100" dist="19050" dir="2700000" algn="tl" rotWithShape="0">
                    <a:schemeClr val="dk1">
                      <a:alpha val="40000"/>
                    </a:schemeClr>
                  </a:outerShdw>
                </a:effectLst>
                <a:latin typeface="UTM Mother" panose="02040603050506020204" pitchFamily="18" charset="0"/>
                <a:cs typeface="Times New Roman" panose="02020603050405020304" pitchFamily="18" charset="0"/>
              </a:rPr>
              <a:t>câu</a:t>
            </a:r>
            <a:endParaRPr lang="en-US" sz="6000" dirty="0">
              <a:ln w="12700">
                <a:noFill/>
              </a:ln>
              <a:solidFill>
                <a:srgbClr val="FD6F96"/>
              </a:solidFill>
              <a:effectLst>
                <a:glow rad="406400">
                  <a:schemeClr val="bg1"/>
                </a:glow>
                <a:outerShdw blurRad="38100" dist="19050" dir="2700000" algn="tl" rotWithShape="0">
                  <a:schemeClr val="dk1">
                    <a:alpha val="40000"/>
                  </a:schemeClr>
                </a:outerShdw>
              </a:effectLst>
              <a:latin typeface="UTM Mother" panose="02040603050506020204" pitchFamily="18" charset="0"/>
              <a:cs typeface="Times New Roman" panose="02020603050405020304" pitchFamily="18" charset="0"/>
            </a:endParaRPr>
          </a:p>
        </p:txBody>
      </p:sp>
      <p:sp>
        <p:nvSpPr>
          <p:cNvPr id="28" name="Rectangle 27">
            <a:extLst>
              <a:ext uri="{FF2B5EF4-FFF2-40B4-BE49-F238E27FC236}">
                <a16:creationId xmlns:a16="http://schemas.microsoft.com/office/drawing/2014/main" id="{2D533868-2B26-417A-9E7B-9BB79FCD8D7C}"/>
              </a:ext>
            </a:extLst>
          </p:cNvPr>
          <p:cNvSpPr/>
          <p:nvPr/>
        </p:nvSpPr>
        <p:spPr>
          <a:xfrm>
            <a:off x="5255349" y="1445270"/>
            <a:ext cx="8381295" cy="1323439"/>
          </a:xfrm>
          <a:prstGeom prst="rect">
            <a:avLst/>
          </a:prstGeom>
          <a:noFill/>
          <a:effectLst>
            <a:glow rad="762000">
              <a:schemeClr val="accent1">
                <a:alpha val="40000"/>
              </a:schemeClr>
            </a:glow>
          </a:effectLst>
        </p:spPr>
        <p:txBody>
          <a:bodyPr wrap="square" lIns="91440" tIns="45720" rIns="91440" bIns="45720">
            <a:spAutoFit/>
            <a:scene3d>
              <a:camera prst="orthographicFront"/>
              <a:lightRig rig="threePt" dir="t"/>
            </a:scene3d>
            <a:sp3d extrusionH="57150">
              <a:bevelT h="25400" prst="softRound"/>
            </a:sp3d>
          </a:bodyPr>
          <a:lstStyle/>
          <a:p>
            <a:pPr algn="ctr"/>
            <a:r>
              <a:rPr lang="en-US" sz="8000" dirty="0" err="1">
                <a:ln w="12700">
                  <a:noFill/>
                </a:ln>
                <a:solidFill>
                  <a:schemeClr val="accent2"/>
                </a:solidFill>
                <a:effectLst>
                  <a:glow rad="406400">
                    <a:schemeClr val="bg1"/>
                  </a:glow>
                  <a:outerShdw blurRad="38100" dist="19050" dir="2700000" algn="tl" rotWithShape="0">
                    <a:schemeClr val="dk1">
                      <a:alpha val="40000"/>
                    </a:schemeClr>
                  </a:outerShdw>
                </a:effectLst>
                <a:latin typeface="UTM God's Word" panose="02040603050506020204" pitchFamily="18" charset="0"/>
                <a:cs typeface="Times New Roman" panose="02020603050405020304" pitchFamily="18" charset="0"/>
              </a:rPr>
              <a:t>Câu</a:t>
            </a:r>
            <a:r>
              <a:rPr lang="en-US" sz="8000" dirty="0">
                <a:ln w="12700">
                  <a:noFill/>
                </a:ln>
                <a:solidFill>
                  <a:schemeClr val="accent2"/>
                </a:solidFill>
                <a:effectLst>
                  <a:glow rad="406400">
                    <a:schemeClr val="bg1"/>
                  </a:glow>
                  <a:outerShdw blurRad="38100" dist="19050" dir="2700000" algn="tl" rotWithShape="0">
                    <a:schemeClr val="dk1">
                      <a:alpha val="40000"/>
                    </a:schemeClr>
                  </a:outerShdw>
                </a:effectLst>
                <a:latin typeface="UTM God's Word" panose="02040603050506020204" pitchFamily="18" charset="0"/>
                <a:cs typeface="Times New Roman" panose="02020603050405020304" pitchFamily="18" charset="0"/>
              </a:rPr>
              <a:t> </a:t>
            </a:r>
            <a:r>
              <a:rPr lang="en-US" sz="8000" dirty="0" err="1">
                <a:ln w="12700">
                  <a:noFill/>
                </a:ln>
                <a:solidFill>
                  <a:schemeClr val="accent2"/>
                </a:solidFill>
                <a:effectLst>
                  <a:glow rad="406400">
                    <a:schemeClr val="bg1"/>
                  </a:glow>
                  <a:outerShdw blurRad="38100" dist="19050" dir="2700000" algn="tl" rotWithShape="0">
                    <a:schemeClr val="dk1">
                      <a:alpha val="40000"/>
                    </a:schemeClr>
                  </a:outerShdw>
                </a:effectLst>
                <a:latin typeface="UTM God's Word" panose="02040603050506020204" pitchFamily="18" charset="0"/>
                <a:cs typeface="Times New Roman" panose="02020603050405020304" pitchFamily="18" charset="0"/>
              </a:rPr>
              <a:t>kể</a:t>
            </a:r>
            <a:r>
              <a:rPr lang="en-US" sz="8000" dirty="0">
                <a:ln w="12700">
                  <a:noFill/>
                </a:ln>
                <a:solidFill>
                  <a:schemeClr val="accent2"/>
                </a:solidFill>
                <a:effectLst>
                  <a:glow rad="406400">
                    <a:schemeClr val="bg1"/>
                  </a:glow>
                  <a:outerShdw blurRad="38100" dist="19050" dir="2700000" algn="tl" rotWithShape="0">
                    <a:schemeClr val="dk1">
                      <a:alpha val="40000"/>
                    </a:schemeClr>
                  </a:outerShdw>
                </a:effectLst>
                <a:latin typeface="UTM God's Word" panose="02040603050506020204" pitchFamily="18" charset="0"/>
                <a:cs typeface="Times New Roman" panose="02020603050405020304" pitchFamily="18" charset="0"/>
              </a:rPr>
              <a:t> </a:t>
            </a:r>
          </a:p>
        </p:txBody>
      </p:sp>
      <p:sp>
        <p:nvSpPr>
          <p:cNvPr id="36" name="Rectangle 35">
            <a:extLst>
              <a:ext uri="{FF2B5EF4-FFF2-40B4-BE49-F238E27FC236}">
                <a16:creationId xmlns:a16="http://schemas.microsoft.com/office/drawing/2014/main" id="{2D533868-2B26-417A-9E7B-9BB79FCD8D7C}"/>
              </a:ext>
            </a:extLst>
          </p:cNvPr>
          <p:cNvSpPr/>
          <p:nvPr/>
        </p:nvSpPr>
        <p:spPr>
          <a:xfrm>
            <a:off x="3942214" y="2940488"/>
            <a:ext cx="8381295" cy="2215991"/>
          </a:xfrm>
          <a:prstGeom prst="rect">
            <a:avLst/>
          </a:prstGeom>
          <a:noFill/>
          <a:effectLst>
            <a:glow rad="762000">
              <a:schemeClr val="accent1">
                <a:alpha val="40000"/>
              </a:schemeClr>
            </a:glow>
          </a:effectLst>
        </p:spPr>
        <p:txBody>
          <a:bodyPr wrap="square" lIns="91440" tIns="45720" rIns="91440" bIns="45720">
            <a:spAutoFit/>
            <a:scene3d>
              <a:camera prst="orthographicFront"/>
              <a:lightRig rig="threePt" dir="t"/>
            </a:scene3d>
            <a:sp3d extrusionH="57150">
              <a:bevelT h="25400" prst="softRound"/>
            </a:sp3d>
          </a:bodyPr>
          <a:lstStyle/>
          <a:p>
            <a:pPr algn="ctr"/>
            <a:r>
              <a:rPr lang="en-US" sz="13800" b="1" dirty="0">
                <a:ln w="12700">
                  <a:noFill/>
                </a:ln>
                <a:solidFill>
                  <a:schemeClr val="accent2"/>
                </a:solidFill>
                <a:effectLst>
                  <a:glow rad="406400">
                    <a:schemeClr val="bg1"/>
                  </a:glow>
                  <a:outerShdw blurRad="38100" dist="19050" dir="2700000" algn="tl" rotWithShape="0">
                    <a:schemeClr val="dk1">
                      <a:alpha val="40000"/>
                    </a:schemeClr>
                  </a:outerShdw>
                </a:effectLst>
                <a:latin typeface="UTM Habano" panose="02040603050506020204" pitchFamily="18" charset="0"/>
                <a:cs typeface="Times New Roman" panose="02020603050405020304" pitchFamily="18" charset="0"/>
              </a:rPr>
              <a:t>Ai </a:t>
            </a:r>
            <a:r>
              <a:rPr lang="en-US" sz="13800" b="1" dirty="0" err="1">
                <a:ln w="12700">
                  <a:noFill/>
                </a:ln>
                <a:solidFill>
                  <a:schemeClr val="accent2"/>
                </a:solidFill>
                <a:effectLst>
                  <a:glow rad="406400">
                    <a:schemeClr val="bg1"/>
                  </a:glow>
                  <a:outerShdw blurRad="38100" dist="19050" dir="2700000" algn="tl" rotWithShape="0">
                    <a:schemeClr val="dk1">
                      <a:alpha val="40000"/>
                    </a:schemeClr>
                  </a:outerShdw>
                </a:effectLst>
                <a:latin typeface="UTM Habano" panose="02040603050506020204" pitchFamily="18" charset="0"/>
                <a:cs typeface="Times New Roman" panose="02020603050405020304" pitchFamily="18" charset="0"/>
              </a:rPr>
              <a:t>là</a:t>
            </a:r>
            <a:r>
              <a:rPr lang="en-US" sz="13800" b="1" dirty="0">
                <a:ln w="12700">
                  <a:noFill/>
                </a:ln>
                <a:solidFill>
                  <a:schemeClr val="accent2"/>
                </a:solidFill>
                <a:effectLst>
                  <a:glow rad="406400">
                    <a:schemeClr val="bg1"/>
                  </a:glow>
                  <a:outerShdw blurRad="38100" dist="19050" dir="2700000" algn="tl" rotWithShape="0">
                    <a:schemeClr val="dk1">
                      <a:alpha val="40000"/>
                    </a:schemeClr>
                  </a:outerShdw>
                </a:effectLst>
                <a:latin typeface="UTM Habano" panose="02040603050506020204" pitchFamily="18" charset="0"/>
                <a:cs typeface="Times New Roman" panose="02020603050405020304" pitchFamily="18" charset="0"/>
              </a:rPr>
              <a:t> </a:t>
            </a:r>
            <a:r>
              <a:rPr lang="en-US" sz="13800" b="1" dirty="0" err="1">
                <a:ln w="12700">
                  <a:noFill/>
                </a:ln>
                <a:solidFill>
                  <a:schemeClr val="accent2"/>
                </a:solidFill>
                <a:effectLst>
                  <a:glow rad="406400">
                    <a:schemeClr val="bg1"/>
                  </a:glow>
                  <a:outerShdw blurRad="38100" dist="19050" dir="2700000" algn="tl" rotWithShape="0">
                    <a:schemeClr val="dk1">
                      <a:alpha val="40000"/>
                    </a:schemeClr>
                  </a:outerShdw>
                </a:effectLst>
                <a:latin typeface="UTM Habano" panose="02040603050506020204" pitchFamily="18" charset="0"/>
                <a:cs typeface="Times New Roman" panose="02020603050405020304" pitchFamily="18" charset="0"/>
              </a:rPr>
              <a:t>gì</a:t>
            </a:r>
            <a:r>
              <a:rPr lang="en-US" sz="13800" b="1" dirty="0">
                <a:ln w="12700">
                  <a:noFill/>
                </a:ln>
                <a:solidFill>
                  <a:schemeClr val="accent2"/>
                </a:solidFill>
                <a:effectLst>
                  <a:glow rad="406400">
                    <a:schemeClr val="bg1"/>
                  </a:glow>
                  <a:outerShdw blurRad="38100" dist="19050" dir="2700000" algn="tl" rotWithShape="0">
                    <a:schemeClr val="dk1">
                      <a:alpha val="40000"/>
                    </a:schemeClr>
                  </a:outerShdw>
                </a:effectLst>
                <a:latin typeface="UTM Habano" panose="02040603050506020204" pitchFamily="18" charset="0"/>
                <a:cs typeface="Times New Roman" panose="02020603050405020304" pitchFamily="18" charset="0"/>
              </a:rPr>
              <a:t> ?</a:t>
            </a:r>
          </a:p>
        </p:txBody>
      </p:sp>
      <p:pic>
        <p:nvPicPr>
          <p:cNvPr id="20" name="Picture 19"/>
          <p:cNvPicPr>
            <a:picLocks noChangeAspect="1"/>
          </p:cNvPicPr>
          <p:nvPr/>
        </p:nvPicPr>
        <p:blipFill rotWithShape="1">
          <a:blip r:embed="rId5">
            <a:extLst>
              <a:ext uri="{28A0092B-C50C-407E-A947-70E740481C1C}">
                <a14:useLocalDpi xmlns:a14="http://schemas.microsoft.com/office/drawing/2010/main" val="0"/>
              </a:ext>
            </a:extLst>
          </a:blip>
          <a:srcRect l="55470"/>
          <a:stretch/>
        </p:blipFill>
        <p:spPr>
          <a:xfrm>
            <a:off x="2746182" y="2460933"/>
            <a:ext cx="2526002" cy="4517786"/>
          </a:xfrm>
          <a:prstGeom prst="rect">
            <a:avLst/>
          </a:prstGeom>
          <a:effectLst>
            <a:outerShdw blurRad="50800" dist="38100" dir="16200000" rotWithShape="0">
              <a:prstClr val="black">
                <a:alpha val="40000"/>
              </a:prstClr>
            </a:outerShdw>
          </a:effectLst>
        </p:spPr>
      </p:pic>
    </p:spTree>
    <p:extLst>
      <p:ext uri="{BB962C8B-B14F-4D97-AF65-F5344CB8AC3E}">
        <p14:creationId xmlns:p14="http://schemas.microsoft.com/office/powerpoint/2010/main" val="339034232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iterate type="wd">
                                    <p:tmPct val="10000"/>
                                  </p:iterate>
                                  <p:childTnLst>
                                    <p:set>
                                      <p:cBhvr>
                                        <p:cTn id="6" dur="1" fill="hold">
                                          <p:stCondLst>
                                            <p:cond delay="0"/>
                                          </p:stCondLst>
                                        </p:cTn>
                                        <p:tgtEl>
                                          <p:spTgt spid="26"/>
                                        </p:tgtEl>
                                        <p:attrNameLst>
                                          <p:attrName>style.visibility</p:attrName>
                                        </p:attrNameLst>
                                      </p:cBhvr>
                                      <p:to>
                                        <p:strVal val="visible"/>
                                      </p:to>
                                    </p:set>
                                    <p:animEffect transition="in" filter="barn(outVertical)">
                                      <p:cBhvr>
                                        <p:cTn id="7" dur="500"/>
                                        <p:tgtEl>
                                          <p:spTgt spid="26"/>
                                        </p:tgtEl>
                                      </p:cBhvr>
                                    </p:animEffect>
                                  </p:childTnLst>
                                </p:cTn>
                              </p:par>
                              <p:par>
                                <p:cTn id="8" presetID="16" presetClass="entr" presetSubtype="37" fill="hold" grpId="0" nodeType="withEffect">
                                  <p:stCondLst>
                                    <p:cond delay="0"/>
                                  </p:stCondLst>
                                  <p:iterate type="wd">
                                    <p:tmPct val="10000"/>
                                  </p:iterate>
                                  <p:childTnLst>
                                    <p:set>
                                      <p:cBhvr>
                                        <p:cTn id="9" dur="1" fill="hold">
                                          <p:stCondLst>
                                            <p:cond delay="0"/>
                                          </p:stCondLst>
                                        </p:cTn>
                                        <p:tgtEl>
                                          <p:spTgt spid="28"/>
                                        </p:tgtEl>
                                        <p:attrNameLst>
                                          <p:attrName>style.visibility</p:attrName>
                                        </p:attrNameLst>
                                      </p:cBhvr>
                                      <p:to>
                                        <p:strVal val="visible"/>
                                      </p:to>
                                    </p:set>
                                    <p:animEffect transition="in" filter="barn(outVertical)">
                                      <p:cBhvr>
                                        <p:cTn id="10" dur="500"/>
                                        <p:tgtEl>
                                          <p:spTgt spid="28"/>
                                        </p:tgtEl>
                                      </p:cBhvr>
                                    </p:animEffect>
                                  </p:childTnLst>
                                </p:cTn>
                              </p:par>
                              <p:par>
                                <p:cTn id="11" presetID="16" presetClass="entr" presetSubtype="37" fill="hold" grpId="0" nodeType="withEffect">
                                  <p:stCondLst>
                                    <p:cond delay="0"/>
                                  </p:stCondLst>
                                  <p:iterate type="wd">
                                    <p:tmPct val="10000"/>
                                  </p:iterate>
                                  <p:childTnLst>
                                    <p:set>
                                      <p:cBhvr>
                                        <p:cTn id="12" dur="1" fill="hold">
                                          <p:stCondLst>
                                            <p:cond delay="0"/>
                                          </p:stCondLst>
                                        </p:cTn>
                                        <p:tgtEl>
                                          <p:spTgt spid="36"/>
                                        </p:tgtEl>
                                        <p:attrNameLst>
                                          <p:attrName>style.visibility</p:attrName>
                                        </p:attrNameLst>
                                      </p:cBhvr>
                                      <p:to>
                                        <p:strVal val="visible"/>
                                      </p:to>
                                    </p:set>
                                    <p:animEffect transition="in" filter="barn(outVertical)">
                                      <p:cBhvr>
                                        <p:cTn id="13"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8" grpId="0"/>
      <p:bldP spid="36"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4866640" y="934719"/>
            <a:ext cx="6952315" cy="4131211"/>
          </a:xfrm>
          <a:prstGeom prst="rect">
            <a:avLst/>
          </a:prstGeom>
        </p:spPr>
      </p:pic>
      <p:pic>
        <p:nvPicPr>
          <p:cNvPr id="2" name="图片 12">
            <a:extLst>
              <a:ext uri="{FF2B5EF4-FFF2-40B4-BE49-F238E27FC236}">
                <a16:creationId xmlns:a16="http://schemas.microsoft.com/office/drawing/2014/main" id="{1C298902-3191-41FB-91C7-4B3C21134A3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08491" y="2655351"/>
            <a:ext cx="3988121" cy="4202649"/>
          </a:xfrm>
          <a:prstGeom prst="rect">
            <a:avLst/>
          </a:prstGeom>
          <a:effectLst>
            <a:outerShdw blurRad="76200" dir="18900000" sy="23000" kx="-1200000" algn="bl" rotWithShape="0">
              <a:prstClr val="black">
                <a:alpha val="20000"/>
              </a:prstClr>
            </a:outerShdw>
          </a:effectLst>
        </p:spPr>
      </p:pic>
      <p:sp>
        <p:nvSpPr>
          <p:cNvPr id="4" name="Title 1"/>
          <p:cNvSpPr txBox="1">
            <a:spLocks/>
          </p:cNvSpPr>
          <p:nvPr/>
        </p:nvSpPr>
        <p:spPr>
          <a:xfrm>
            <a:off x="6654800" y="2390571"/>
            <a:ext cx="4645332" cy="101100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err="1">
                <a:solidFill>
                  <a:srgbClr val="FF0000"/>
                </a:solidFill>
                <a:latin typeface="UTM Avo" panose="02040603050506020204" pitchFamily="18" charset="0"/>
              </a:rPr>
              <a:t>bẽn</a:t>
            </a:r>
            <a:r>
              <a:rPr lang="en-US" b="1" dirty="0">
                <a:solidFill>
                  <a:srgbClr val="FF0000"/>
                </a:solidFill>
                <a:latin typeface="UTM Avo" panose="02040603050506020204" pitchFamily="18" charset="0"/>
              </a:rPr>
              <a:t> </a:t>
            </a:r>
            <a:r>
              <a:rPr lang="en-US" b="1" dirty="0" err="1">
                <a:solidFill>
                  <a:srgbClr val="FF0000"/>
                </a:solidFill>
                <a:latin typeface="UTM Avo" panose="02040603050506020204" pitchFamily="18" charset="0"/>
              </a:rPr>
              <a:t>lẽn</a:t>
            </a:r>
            <a:r>
              <a:rPr lang="en-US" b="1" dirty="0">
                <a:solidFill>
                  <a:srgbClr val="FF0000"/>
                </a:solidFill>
                <a:latin typeface="UTM Avo" panose="02040603050506020204" pitchFamily="18" charset="0"/>
              </a:rPr>
              <a:t> </a:t>
            </a:r>
          </a:p>
          <a:p>
            <a:pPr algn="ctr"/>
            <a:r>
              <a:rPr lang="vi-VN" i="1" dirty="0"/>
              <a:t>Rụt rè, thẹn thùng và có vẻ ngượng ngập</a:t>
            </a:r>
            <a:endParaRPr lang="vi-VN" sz="4800" b="1" dirty="0">
              <a:solidFill>
                <a:srgbClr val="FF0000"/>
              </a:solidFill>
              <a:latin typeface="+mn-lt"/>
            </a:endParaRPr>
          </a:p>
        </p:txBody>
      </p:sp>
    </p:spTree>
    <p:extLst>
      <p:ext uri="{BB962C8B-B14F-4D97-AF65-F5344CB8AC3E}">
        <p14:creationId xmlns:p14="http://schemas.microsoft.com/office/powerpoint/2010/main" val="148755526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4260463" y="1879925"/>
            <a:ext cx="7118735" cy="534651"/>
          </a:xfrm>
          <a:prstGeom prst="rect">
            <a:avLst/>
          </a:prstGeom>
          <a:solidFill>
            <a:schemeClr val="accent4">
              <a:alpha val="75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pic>
        <p:nvPicPr>
          <p:cNvPr id="9" name="图片 8">
            <a:extLst>
              <a:ext uri="{FF2B5EF4-FFF2-40B4-BE49-F238E27FC236}">
                <a16:creationId xmlns:a16="http://schemas.microsoft.com/office/drawing/2014/main" id="{1EA15710-049F-4371-89E7-E1C0227F4F47}"/>
              </a:ext>
            </a:extLst>
          </p:cNvPr>
          <p:cNvPicPr>
            <a:picLocks noChangeAspect="1"/>
          </p:cNvPicPr>
          <p:nvPr/>
        </p:nvPicPr>
        <p:blipFill rotWithShape="1">
          <a:blip r:embed="rId3">
            <a:extLst>
              <a:ext uri="{28A0092B-C50C-407E-A947-70E740481C1C}">
                <a14:useLocalDpi xmlns:a14="http://schemas.microsoft.com/office/drawing/2010/main" val="0"/>
              </a:ext>
            </a:extLst>
          </a:blip>
          <a:srcRect l="66515" b="75097"/>
          <a:stretch/>
        </p:blipFill>
        <p:spPr>
          <a:xfrm rot="660128">
            <a:off x="9693355" y="-1175868"/>
            <a:ext cx="3020116" cy="3146513"/>
          </a:xfrm>
          <a:prstGeom prst="rect">
            <a:avLst/>
          </a:prstGeom>
        </p:spPr>
      </p:pic>
      <p:grpSp>
        <p:nvGrpSpPr>
          <p:cNvPr id="12" name="组合 11">
            <a:extLst>
              <a:ext uri="{FF2B5EF4-FFF2-40B4-BE49-F238E27FC236}">
                <a16:creationId xmlns:a16="http://schemas.microsoft.com/office/drawing/2014/main" id="{2214D01F-9936-4ED3-BBE3-1BCC83970511}"/>
              </a:ext>
            </a:extLst>
          </p:cNvPr>
          <p:cNvGrpSpPr/>
          <p:nvPr/>
        </p:nvGrpSpPr>
        <p:grpSpPr>
          <a:xfrm>
            <a:off x="11292768" y="1987543"/>
            <a:ext cx="1091423" cy="1232181"/>
            <a:chOff x="115079" y="968971"/>
            <a:chExt cx="1091423" cy="1232181"/>
          </a:xfrm>
        </p:grpSpPr>
        <p:pic>
          <p:nvPicPr>
            <p:cNvPr id="10" name="图片 9">
              <a:extLst>
                <a:ext uri="{FF2B5EF4-FFF2-40B4-BE49-F238E27FC236}">
                  <a16:creationId xmlns:a16="http://schemas.microsoft.com/office/drawing/2014/main" id="{C9C1C85E-1A25-467C-86B4-67770556C73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374652">
              <a:off x="115079" y="968971"/>
              <a:ext cx="419196" cy="1232181"/>
            </a:xfrm>
            <a:prstGeom prst="rect">
              <a:avLst/>
            </a:prstGeom>
          </p:spPr>
        </p:pic>
        <p:pic>
          <p:nvPicPr>
            <p:cNvPr id="11" name="图片 10">
              <a:extLst>
                <a:ext uri="{FF2B5EF4-FFF2-40B4-BE49-F238E27FC236}">
                  <a16:creationId xmlns:a16="http://schemas.microsoft.com/office/drawing/2014/main" id="{D354413E-068F-4C56-AF2E-F8EF92D8562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4872" y="1274025"/>
              <a:ext cx="571630" cy="787579"/>
            </a:xfrm>
            <a:prstGeom prst="rect">
              <a:avLst/>
            </a:prstGeom>
          </p:spPr>
        </p:pic>
      </p:grpSp>
      <p:sp>
        <p:nvSpPr>
          <p:cNvPr id="2" name="Title 1"/>
          <p:cNvSpPr>
            <a:spLocks noGrp="1"/>
          </p:cNvSpPr>
          <p:nvPr>
            <p:ph type="title" idx="4294967295"/>
          </p:nvPr>
        </p:nvSpPr>
        <p:spPr>
          <a:xfrm>
            <a:off x="838199" y="365126"/>
            <a:ext cx="7373293" cy="1011002"/>
          </a:xfrm>
        </p:spPr>
        <p:txBody>
          <a:bodyPr>
            <a:noAutofit/>
          </a:bodyPr>
          <a:lstStyle/>
          <a:p>
            <a:r>
              <a:rPr lang="vi-VN" sz="4800" b="1" dirty="0">
                <a:solidFill>
                  <a:srgbClr val="FF0000"/>
                </a:solidFill>
                <a:latin typeface="+mn-lt"/>
              </a:rPr>
              <a:t>1. Đọc đoạn văn sau:</a:t>
            </a:r>
          </a:p>
        </p:txBody>
      </p:sp>
      <p:sp>
        <p:nvSpPr>
          <p:cNvPr id="26" name="Rectangle 25"/>
          <p:cNvSpPr/>
          <p:nvPr/>
        </p:nvSpPr>
        <p:spPr>
          <a:xfrm>
            <a:off x="1332689" y="2402546"/>
            <a:ext cx="10030954" cy="534651"/>
          </a:xfrm>
          <a:prstGeom prst="rect">
            <a:avLst/>
          </a:prstGeom>
          <a:solidFill>
            <a:schemeClr val="accent6">
              <a:lumMod val="40000"/>
              <a:lumOff val="60000"/>
              <a:alpha val="75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27" name="Rectangle 26"/>
          <p:cNvSpPr/>
          <p:nvPr/>
        </p:nvSpPr>
        <p:spPr>
          <a:xfrm>
            <a:off x="618253" y="2936750"/>
            <a:ext cx="2612344" cy="534651"/>
          </a:xfrm>
          <a:prstGeom prst="rect">
            <a:avLst/>
          </a:prstGeom>
          <a:solidFill>
            <a:schemeClr val="accent6">
              <a:lumMod val="40000"/>
              <a:lumOff val="60000"/>
              <a:alpha val="75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dirty="0"/>
          </a:p>
        </p:txBody>
      </p:sp>
      <p:sp>
        <p:nvSpPr>
          <p:cNvPr id="29" name="Rectangle 28"/>
          <p:cNvSpPr/>
          <p:nvPr/>
        </p:nvSpPr>
        <p:spPr>
          <a:xfrm>
            <a:off x="3256140" y="2940126"/>
            <a:ext cx="6236203" cy="534651"/>
          </a:xfrm>
          <a:prstGeom prst="rect">
            <a:avLst/>
          </a:prstGeom>
          <a:solidFill>
            <a:srgbClr val="E8B5B2">
              <a:alpha val="75000"/>
            </a:srgb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32" name="Rectangle 11"/>
          <p:cNvSpPr>
            <a:spLocks noChangeArrowheads="1"/>
          </p:cNvSpPr>
          <p:nvPr/>
        </p:nvSpPr>
        <p:spPr bwMode="auto">
          <a:xfrm>
            <a:off x="1477108" y="5239171"/>
            <a:ext cx="9805182" cy="954107"/>
          </a:xfrm>
          <a:prstGeom prst="rect">
            <a:avLst/>
          </a:prstGeom>
          <a:solidFill>
            <a:schemeClr val="bg1"/>
          </a:solidFill>
          <a:ln w="107950" cmpd="thickThin">
            <a:solidFill>
              <a:schemeClr val="accent5">
                <a:lumMod val="50000"/>
              </a:schemeClr>
            </a:solidFill>
            <a:miter lim="800000"/>
            <a:headEnd/>
            <a:tailEnd/>
          </a:ln>
        </p:spPr>
        <p:txBody>
          <a:bodyPr wrap="square">
            <a:spAutoFit/>
          </a:bodyPr>
          <a:lstStyle/>
          <a:p>
            <a:pPr algn="ctr"/>
            <a:r>
              <a:rPr lang="en-US" sz="2800" b="1" dirty="0" err="1">
                <a:solidFill>
                  <a:srgbClr val="FF0000"/>
                </a:solidFill>
                <a:latin typeface="Arial" panose="020B0604020202020204" pitchFamily="34" charset="0"/>
                <a:cs typeface="Arial" panose="020B0604020202020204" pitchFamily="34" charset="0"/>
              </a:rPr>
              <a:t>Trong</a:t>
            </a:r>
            <a:r>
              <a:rPr lang="en-US" sz="2800" b="1" dirty="0">
                <a:solidFill>
                  <a:srgbClr val="FF0000"/>
                </a:solidFill>
                <a:latin typeface="Arial" panose="020B0604020202020204" pitchFamily="34" charset="0"/>
                <a:cs typeface="Arial" panose="020B0604020202020204" pitchFamily="34" charset="0"/>
              </a:rPr>
              <a:t> </a:t>
            </a:r>
            <a:r>
              <a:rPr lang="en-US" sz="2800" b="1" dirty="0" err="1">
                <a:solidFill>
                  <a:srgbClr val="FF0000"/>
                </a:solidFill>
                <a:latin typeface="Arial" panose="020B0604020202020204" pitchFamily="34" charset="0"/>
                <a:cs typeface="Arial" panose="020B0604020202020204" pitchFamily="34" charset="0"/>
              </a:rPr>
              <a:t>ba</a:t>
            </a:r>
            <a:r>
              <a:rPr lang="en-US" sz="2800" b="1" dirty="0">
                <a:solidFill>
                  <a:srgbClr val="FF0000"/>
                </a:solidFill>
                <a:latin typeface="Arial" panose="020B0604020202020204" pitchFamily="34" charset="0"/>
                <a:cs typeface="Arial" panose="020B0604020202020204" pitchFamily="34" charset="0"/>
              </a:rPr>
              <a:t> </a:t>
            </a:r>
            <a:r>
              <a:rPr lang="en-US" sz="2800" b="1" dirty="0" err="1">
                <a:solidFill>
                  <a:srgbClr val="FF0000"/>
                </a:solidFill>
                <a:latin typeface="Arial" panose="020B0604020202020204" pitchFamily="34" charset="0"/>
                <a:cs typeface="Arial" panose="020B0604020202020204" pitchFamily="34" charset="0"/>
              </a:rPr>
              <a:t>câu</a:t>
            </a:r>
            <a:r>
              <a:rPr lang="en-US" sz="2800" b="1" dirty="0">
                <a:solidFill>
                  <a:srgbClr val="FF0000"/>
                </a:solidFill>
                <a:latin typeface="Arial" panose="020B0604020202020204" pitchFamily="34" charset="0"/>
                <a:cs typeface="Arial" panose="020B0604020202020204" pitchFamily="34" charset="0"/>
              </a:rPr>
              <a:t> in </a:t>
            </a:r>
            <a:r>
              <a:rPr lang="en-US" sz="2800" b="1" dirty="0" err="1">
                <a:solidFill>
                  <a:srgbClr val="FF0000"/>
                </a:solidFill>
                <a:latin typeface="Arial" panose="020B0604020202020204" pitchFamily="34" charset="0"/>
                <a:cs typeface="Arial" panose="020B0604020202020204" pitchFamily="34" charset="0"/>
              </a:rPr>
              <a:t>nghiêng</a:t>
            </a:r>
            <a:r>
              <a:rPr lang="en-US" sz="2800" b="1" dirty="0">
                <a:solidFill>
                  <a:srgbClr val="FF0000"/>
                </a:solidFill>
                <a:latin typeface="Arial" panose="020B0604020202020204" pitchFamily="34" charset="0"/>
                <a:cs typeface="Arial" panose="020B0604020202020204" pitchFamily="34" charset="0"/>
              </a:rPr>
              <a:t> </a:t>
            </a:r>
            <a:r>
              <a:rPr lang="en-US" sz="2800" b="1" dirty="0" err="1">
                <a:solidFill>
                  <a:srgbClr val="FF0000"/>
                </a:solidFill>
                <a:latin typeface="Arial" panose="020B0604020202020204" pitchFamily="34" charset="0"/>
                <a:cs typeface="Arial" panose="020B0604020202020204" pitchFamily="34" charset="0"/>
              </a:rPr>
              <a:t>trên</a:t>
            </a:r>
            <a:r>
              <a:rPr lang="en-US" sz="2800" b="1" dirty="0">
                <a:solidFill>
                  <a:srgbClr val="FF0000"/>
                </a:solidFill>
                <a:latin typeface="Arial" panose="020B0604020202020204" pitchFamily="34" charset="0"/>
                <a:cs typeface="Arial" panose="020B0604020202020204" pitchFamily="34" charset="0"/>
              </a:rPr>
              <a:t>, </a:t>
            </a:r>
            <a:r>
              <a:rPr lang="en-US" sz="2800" b="1" dirty="0" err="1">
                <a:solidFill>
                  <a:srgbClr val="FF0000"/>
                </a:solidFill>
                <a:latin typeface="Arial" panose="020B0604020202020204" pitchFamily="34" charset="0"/>
                <a:cs typeface="Arial" panose="020B0604020202020204" pitchFamily="34" charset="0"/>
              </a:rPr>
              <a:t>những</a:t>
            </a:r>
            <a:r>
              <a:rPr lang="en-US" sz="2800" b="1" dirty="0">
                <a:solidFill>
                  <a:srgbClr val="FF0000"/>
                </a:solidFill>
                <a:latin typeface="Arial" panose="020B0604020202020204" pitchFamily="34" charset="0"/>
                <a:cs typeface="Arial" panose="020B0604020202020204" pitchFamily="34" charset="0"/>
              </a:rPr>
              <a:t> </a:t>
            </a:r>
            <a:r>
              <a:rPr lang="en-US" sz="2800" b="1" dirty="0" err="1">
                <a:solidFill>
                  <a:srgbClr val="FF0000"/>
                </a:solidFill>
                <a:latin typeface="Arial" panose="020B0604020202020204" pitchFamily="34" charset="0"/>
                <a:cs typeface="Arial" panose="020B0604020202020204" pitchFamily="34" charset="0"/>
              </a:rPr>
              <a:t>câu</a:t>
            </a:r>
            <a:r>
              <a:rPr lang="en-US" sz="2800" b="1" dirty="0">
                <a:solidFill>
                  <a:srgbClr val="FF0000"/>
                </a:solidFill>
                <a:latin typeface="Arial" panose="020B0604020202020204" pitchFamily="34" charset="0"/>
                <a:cs typeface="Arial" panose="020B0604020202020204" pitchFamily="34" charset="0"/>
              </a:rPr>
              <a:t> </a:t>
            </a:r>
            <a:r>
              <a:rPr lang="en-US" sz="2800" b="1" dirty="0" err="1">
                <a:solidFill>
                  <a:srgbClr val="FF0000"/>
                </a:solidFill>
                <a:latin typeface="Arial" panose="020B0604020202020204" pitchFamily="34" charset="0"/>
                <a:cs typeface="Arial" panose="020B0604020202020204" pitchFamily="34" charset="0"/>
              </a:rPr>
              <a:t>nào</a:t>
            </a:r>
            <a:r>
              <a:rPr lang="en-US" sz="2800" b="1" dirty="0">
                <a:solidFill>
                  <a:srgbClr val="FF0000"/>
                </a:solidFill>
                <a:latin typeface="Arial" panose="020B0604020202020204" pitchFamily="34" charset="0"/>
                <a:cs typeface="Arial" panose="020B0604020202020204" pitchFamily="34" charset="0"/>
              </a:rPr>
              <a:t> </a:t>
            </a:r>
            <a:r>
              <a:rPr lang="en-US" sz="2800" b="1" dirty="0" err="1">
                <a:solidFill>
                  <a:srgbClr val="FF0000"/>
                </a:solidFill>
                <a:latin typeface="Arial" panose="020B0604020202020204" pitchFamily="34" charset="0"/>
                <a:cs typeface="Arial" panose="020B0604020202020204" pitchFamily="34" charset="0"/>
              </a:rPr>
              <a:t>được</a:t>
            </a:r>
            <a:r>
              <a:rPr lang="en-US" sz="2800" b="1" dirty="0">
                <a:solidFill>
                  <a:srgbClr val="FF0000"/>
                </a:solidFill>
                <a:latin typeface="Arial" panose="020B0604020202020204" pitchFamily="34" charset="0"/>
                <a:cs typeface="Arial" panose="020B0604020202020204" pitchFamily="34" charset="0"/>
              </a:rPr>
              <a:t> </a:t>
            </a:r>
            <a:r>
              <a:rPr lang="en-US" sz="2800" b="1" dirty="0" err="1">
                <a:solidFill>
                  <a:srgbClr val="FF0000"/>
                </a:solidFill>
                <a:latin typeface="Arial" panose="020B0604020202020204" pitchFamily="34" charset="0"/>
                <a:cs typeface="Arial" panose="020B0604020202020204" pitchFamily="34" charset="0"/>
              </a:rPr>
              <a:t>dùng</a:t>
            </a:r>
            <a:r>
              <a:rPr lang="en-US" sz="2800" b="1" dirty="0">
                <a:solidFill>
                  <a:srgbClr val="FF0000"/>
                </a:solidFill>
                <a:latin typeface="Arial" panose="020B0604020202020204" pitchFamily="34" charset="0"/>
                <a:cs typeface="Arial" panose="020B0604020202020204" pitchFamily="34" charset="0"/>
              </a:rPr>
              <a:t> </a:t>
            </a:r>
            <a:r>
              <a:rPr lang="en-US" sz="2800" b="1" dirty="0" err="1">
                <a:solidFill>
                  <a:srgbClr val="FF0000"/>
                </a:solidFill>
                <a:latin typeface="Arial" panose="020B0604020202020204" pitchFamily="34" charset="0"/>
                <a:cs typeface="Arial" panose="020B0604020202020204" pitchFamily="34" charset="0"/>
              </a:rPr>
              <a:t>để</a:t>
            </a:r>
            <a:r>
              <a:rPr lang="en-US" sz="2800" b="1" dirty="0">
                <a:solidFill>
                  <a:srgbClr val="FF0000"/>
                </a:solidFill>
                <a:latin typeface="Arial" panose="020B0604020202020204" pitchFamily="34" charset="0"/>
                <a:cs typeface="Arial" panose="020B0604020202020204" pitchFamily="34" charset="0"/>
              </a:rPr>
              <a:t> </a:t>
            </a:r>
            <a:r>
              <a:rPr lang="en-US" sz="2800" b="1" dirty="0" err="1">
                <a:solidFill>
                  <a:srgbClr val="FF0000"/>
                </a:solidFill>
                <a:latin typeface="Arial" panose="020B0604020202020204" pitchFamily="34" charset="0"/>
                <a:cs typeface="Arial" panose="020B0604020202020204" pitchFamily="34" charset="0"/>
              </a:rPr>
              <a:t>giới</a:t>
            </a:r>
            <a:r>
              <a:rPr lang="en-US" sz="2800" b="1" dirty="0">
                <a:solidFill>
                  <a:srgbClr val="FF0000"/>
                </a:solidFill>
                <a:latin typeface="Arial" panose="020B0604020202020204" pitchFamily="34" charset="0"/>
                <a:cs typeface="Arial" panose="020B0604020202020204" pitchFamily="34" charset="0"/>
              </a:rPr>
              <a:t> </a:t>
            </a:r>
            <a:r>
              <a:rPr lang="en-US" sz="2800" b="1" dirty="0" err="1">
                <a:solidFill>
                  <a:srgbClr val="FF0000"/>
                </a:solidFill>
                <a:latin typeface="Arial" panose="020B0604020202020204" pitchFamily="34" charset="0"/>
                <a:cs typeface="Arial" panose="020B0604020202020204" pitchFamily="34" charset="0"/>
              </a:rPr>
              <a:t>thiệu</a:t>
            </a:r>
            <a:r>
              <a:rPr lang="en-US" sz="2800" b="1" dirty="0">
                <a:solidFill>
                  <a:srgbClr val="FF0000"/>
                </a:solidFill>
                <a:latin typeface="Arial" panose="020B0604020202020204" pitchFamily="34" charset="0"/>
                <a:cs typeface="Arial" panose="020B0604020202020204" pitchFamily="34" charset="0"/>
              </a:rPr>
              <a:t>, </a:t>
            </a:r>
            <a:r>
              <a:rPr lang="en-US" sz="2800" b="1" dirty="0" err="1">
                <a:solidFill>
                  <a:srgbClr val="FF0000"/>
                </a:solidFill>
                <a:latin typeface="Arial" panose="020B0604020202020204" pitchFamily="34" charset="0"/>
                <a:cs typeface="Arial" panose="020B0604020202020204" pitchFamily="34" charset="0"/>
              </a:rPr>
              <a:t>câu</a:t>
            </a:r>
            <a:r>
              <a:rPr lang="en-US" sz="2800" b="1" dirty="0">
                <a:solidFill>
                  <a:srgbClr val="FF0000"/>
                </a:solidFill>
                <a:latin typeface="Arial" panose="020B0604020202020204" pitchFamily="34" charset="0"/>
                <a:cs typeface="Arial" panose="020B0604020202020204" pitchFamily="34" charset="0"/>
              </a:rPr>
              <a:t> </a:t>
            </a:r>
            <a:r>
              <a:rPr lang="en-US" sz="2800" b="1" dirty="0" err="1">
                <a:solidFill>
                  <a:srgbClr val="FF0000"/>
                </a:solidFill>
                <a:latin typeface="Arial" panose="020B0604020202020204" pitchFamily="34" charset="0"/>
                <a:cs typeface="Arial" panose="020B0604020202020204" pitchFamily="34" charset="0"/>
              </a:rPr>
              <a:t>nào</a:t>
            </a:r>
            <a:r>
              <a:rPr lang="en-US" sz="2800" b="1" dirty="0">
                <a:solidFill>
                  <a:srgbClr val="FF0000"/>
                </a:solidFill>
                <a:latin typeface="Arial" panose="020B0604020202020204" pitchFamily="34" charset="0"/>
                <a:cs typeface="Arial" panose="020B0604020202020204" pitchFamily="34" charset="0"/>
              </a:rPr>
              <a:t> </a:t>
            </a:r>
            <a:r>
              <a:rPr lang="en-US" sz="2800" b="1" dirty="0" err="1">
                <a:solidFill>
                  <a:srgbClr val="FF0000"/>
                </a:solidFill>
                <a:latin typeface="Arial" panose="020B0604020202020204" pitchFamily="34" charset="0"/>
                <a:cs typeface="Arial" panose="020B0604020202020204" pitchFamily="34" charset="0"/>
              </a:rPr>
              <a:t>nêu</a:t>
            </a:r>
            <a:r>
              <a:rPr lang="en-US" sz="2800" b="1" dirty="0">
                <a:solidFill>
                  <a:srgbClr val="FF0000"/>
                </a:solidFill>
                <a:latin typeface="Arial" panose="020B0604020202020204" pitchFamily="34" charset="0"/>
                <a:cs typeface="Arial" panose="020B0604020202020204" pitchFamily="34" charset="0"/>
              </a:rPr>
              <a:t> </a:t>
            </a:r>
            <a:r>
              <a:rPr lang="en-US" sz="2800" b="1" dirty="0" err="1">
                <a:solidFill>
                  <a:srgbClr val="FF0000"/>
                </a:solidFill>
                <a:latin typeface="Arial" panose="020B0604020202020204" pitchFamily="34" charset="0"/>
                <a:cs typeface="Arial" panose="020B0604020202020204" pitchFamily="34" charset="0"/>
              </a:rPr>
              <a:t>nhận</a:t>
            </a:r>
            <a:r>
              <a:rPr lang="en-US" sz="2800" b="1" dirty="0">
                <a:solidFill>
                  <a:srgbClr val="FF0000"/>
                </a:solidFill>
                <a:latin typeface="Arial" panose="020B0604020202020204" pitchFamily="34" charset="0"/>
                <a:cs typeface="Arial" panose="020B0604020202020204" pitchFamily="34" charset="0"/>
              </a:rPr>
              <a:t> </a:t>
            </a:r>
            <a:r>
              <a:rPr lang="en-US" sz="2800" b="1" dirty="0" err="1">
                <a:solidFill>
                  <a:srgbClr val="FF0000"/>
                </a:solidFill>
                <a:latin typeface="Arial" panose="020B0604020202020204" pitchFamily="34" charset="0"/>
                <a:cs typeface="Arial" panose="020B0604020202020204" pitchFamily="34" charset="0"/>
              </a:rPr>
              <a:t>định</a:t>
            </a:r>
            <a:r>
              <a:rPr lang="en-US" sz="2800" b="1" dirty="0">
                <a:solidFill>
                  <a:srgbClr val="FF0000"/>
                </a:solidFill>
                <a:latin typeface="Arial" panose="020B0604020202020204" pitchFamily="34" charset="0"/>
                <a:cs typeface="Arial" panose="020B0604020202020204" pitchFamily="34" charset="0"/>
              </a:rPr>
              <a:t> </a:t>
            </a:r>
            <a:r>
              <a:rPr lang="en-US" sz="2800" b="1" dirty="0" err="1">
                <a:solidFill>
                  <a:srgbClr val="FF0000"/>
                </a:solidFill>
                <a:latin typeface="Arial" panose="020B0604020202020204" pitchFamily="34" charset="0"/>
                <a:cs typeface="Arial" panose="020B0604020202020204" pitchFamily="34" charset="0"/>
              </a:rPr>
              <a:t>về</a:t>
            </a:r>
            <a:r>
              <a:rPr lang="en-US" sz="2800" b="1" dirty="0">
                <a:solidFill>
                  <a:srgbClr val="FF0000"/>
                </a:solidFill>
                <a:latin typeface="Arial" panose="020B0604020202020204" pitchFamily="34" charset="0"/>
                <a:cs typeface="Arial" panose="020B0604020202020204" pitchFamily="34" charset="0"/>
              </a:rPr>
              <a:t> </a:t>
            </a:r>
            <a:r>
              <a:rPr lang="en-US" sz="2800" b="1" dirty="0" err="1">
                <a:solidFill>
                  <a:srgbClr val="FF0000"/>
                </a:solidFill>
                <a:latin typeface="Arial" panose="020B0604020202020204" pitchFamily="34" charset="0"/>
                <a:cs typeface="Arial" panose="020B0604020202020204" pitchFamily="34" charset="0"/>
              </a:rPr>
              <a:t>Diệu</a:t>
            </a:r>
            <a:r>
              <a:rPr lang="en-US" sz="2800" b="1" dirty="0">
                <a:solidFill>
                  <a:srgbClr val="FF0000"/>
                </a:solidFill>
                <a:latin typeface="Arial" panose="020B0604020202020204" pitchFamily="34" charset="0"/>
                <a:cs typeface="Arial" panose="020B0604020202020204" pitchFamily="34" charset="0"/>
              </a:rPr>
              <a:t> Chi?</a:t>
            </a:r>
          </a:p>
        </p:txBody>
      </p:sp>
      <p:pic>
        <p:nvPicPr>
          <p:cNvPr id="22" name="Picture 21"/>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rot="20576751">
            <a:off x="474450" y="4947851"/>
            <a:ext cx="1216855" cy="1216855"/>
          </a:xfrm>
          <a:prstGeom prst="rect">
            <a:avLst/>
          </a:prstGeom>
        </p:spPr>
      </p:pic>
      <p:sp>
        <p:nvSpPr>
          <p:cNvPr id="14" name="Rectangle 20">
            <a:extLst>
              <a:ext uri="{FF2B5EF4-FFF2-40B4-BE49-F238E27FC236}">
                <a16:creationId xmlns:a16="http://schemas.microsoft.com/office/drawing/2014/main" id="{F3D4A138-4698-48C5-AE4B-DA3392DEC978}"/>
              </a:ext>
            </a:extLst>
          </p:cNvPr>
          <p:cNvSpPr/>
          <p:nvPr/>
        </p:nvSpPr>
        <p:spPr>
          <a:xfrm>
            <a:off x="611294" y="2394841"/>
            <a:ext cx="605282" cy="534651"/>
          </a:xfrm>
          <a:prstGeom prst="rect">
            <a:avLst/>
          </a:prstGeom>
          <a:solidFill>
            <a:schemeClr val="accent4">
              <a:alpha val="75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31" name="Text Box 4"/>
          <p:cNvSpPr txBox="1">
            <a:spLocks noChangeArrowheads="1"/>
          </p:cNvSpPr>
          <p:nvPr/>
        </p:nvSpPr>
        <p:spPr bwMode="auto">
          <a:xfrm>
            <a:off x="587479" y="1390643"/>
            <a:ext cx="10791720" cy="3539430"/>
          </a:xfrm>
          <a:prstGeom prst="rect">
            <a:avLst/>
          </a:prstGeom>
          <a:noFill/>
          <a:ln w="53975">
            <a:noFill/>
            <a:prstDash val="dashDot"/>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sz="3200">
                <a:solidFill>
                  <a:schemeClr val="tx1"/>
                </a:solidFill>
                <a:latin typeface="Times New Roman" panose="02020603050405020304" pitchFamily="18" charset="0"/>
              </a:defRPr>
            </a:lvl1pPr>
            <a:lvl2pPr marL="742950" indent="-285750">
              <a:defRPr sz="3200">
                <a:solidFill>
                  <a:schemeClr val="tx1"/>
                </a:solidFill>
                <a:latin typeface="Times New Roman" panose="02020603050405020304" pitchFamily="18" charset="0"/>
              </a:defRPr>
            </a:lvl2pPr>
            <a:lvl3pPr marL="1143000" indent="-228600">
              <a:defRPr sz="3200">
                <a:solidFill>
                  <a:schemeClr val="tx1"/>
                </a:solidFill>
                <a:latin typeface="Times New Roman" panose="02020603050405020304" pitchFamily="18" charset="0"/>
              </a:defRPr>
            </a:lvl3pPr>
            <a:lvl4pPr marL="1600200" indent="-228600">
              <a:defRPr sz="3200">
                <a:solidFill>
                  <a:schemeClr val="tx1"/>
                </a:solidFill>
                <a:latin typeface="Times New Roman" panose="02020603050405020304" pitchFamily="18" charset="0"/>
              </a:defRPr>
            </a:lvl4pPr>
            <a:lvl5pPr marL="2057400" indent="-228600">
              <a:defRPr sz="32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2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2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2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200">
                <a:solidFill>
                  <a:schemeClr val="tx1"/>
                </a:solidFill>
                <a:latin typeface="Times New Roman" panose="02020603050405020304" pitchFamily="18" charset="0"/>
              </a:defRPr>
            </a:lvl9pPr>
          </a:lstStyle>
          <a:p>
            <a:pPr algn="just"/>
            <a:r>
              <a:rPr lang="en-US" dirty="0">
                <a:latin typeface="UTM Avo" panose="02040603050506020204" pitchFamily="18" charset="0"/>
              </a:rPr>
              <a:t>	</a:t>
            </a:r>
            <a:r>
              <a:rPr lang="en-US" dirty="0" err="1">
                <a:latin typeface="UTM Avo" panose="02040603050506020204" pitchFamily="18" charset="0"/>
              </a:rPr>
              <a:t>Hôm</a:t>
            </a:r>
            <a:r>
              <a:rPr lang="en-US" dirty="0">
                <a:latin typeface="UTM Avo" panose="02040603050506020204" pitchFamily="18" charset="0"/>
              </a:rPr>
              <a:t> </a:t>
            </a:r>
            <a:r>
              <a:rPr lang="en-US" dirty="0" err="1">
                <a:latin typeface="UTM Avo" panose="02040603050506020204" pitchFamily="18" charset="0"/>
              </a:rPr>
              <a:t>ấy</a:t>
            </a:r>
            <a:r>
              <a:rPr lang="en-US" dirty="0">
                <a:latin typeface="UTM Avo" panose="02040603050506020204" pitchFamily="18" charset="0"/>
              </a:rPr>
              <a:t>, </a:t>
            </a:r>
            <a:r>
              <a:rPr lang="en-US" dirty="0" err="1">
                <a:latin typeface="UTM Avo" panose="02040603050506020204" pitchFamily="18" charset="0"/>
              </a:rPr>
              <a:t>cô</a:t>
            </a:r>
            <a:r>
              <a:rPr lang="en-US" dirty="0">
                <a:latin typeface="UTM Avo" panose="02040603050506020204" pitchFamily="18" charset="0"/>
              </a:rPr>
              <a:t> </a:t>
            </a:r>
            <a:r>
              <a:rPr lang="en-US" dirty="0" err="1">
                <a:latin typeface="UTM Avo" panose="02040603050506020204" pitchFamily="18" charset="0"/>
              </a:rPr>
              <a:t>giáo</a:t>
            </a:r>
            <a:r>
              <a:rPr lang="en-US" dirty="0">
                <a:latin typeface="UTM Avo" panose="02040603050506020204" pitchFamily="18" charset="0"/>
              </a:rPr>
              <a:t> </a:t>
            </a:r>
            <a:r>
              <a:rPr lang="en-US" dirty="0" err="1">
                <a:latin typeface="UTM Avo" panose="02040603050506020204" pitchFamily="18" charset="0"/>
              </a:rPr>
              <a:t>dẫn</a:t>
            </a:r>
            <a:r>
              <a:rPr lang="en-US" dirty="0">
                <a:latin typeface="UTM Avo" panose="02040603050506020204" pitchFamily="18" charset="0"/>
              </a:rPr>
              <a:t> </a:t>
            </a:r>
            <a:r>
              <a:rPr lang="en-US" dirty="0" err="1">
                <a:latin typeface="UTM Avo" panose="02040603050506020204" pitchFamily="18" charset="0"/>
              </a:rPr>
              <a:t>một</a:t>
            </a:r>
            <a:r>
              <a:rPr lang="en-US" dirty="0">
                <a:latin typeface="UTM Avo" panose="02040603050506020204" pitchFamily="18" charset="0"/>
              </a:rPr>
              <a:t> </a:t>
            </a:r>
            <a:r>
              <a:rPr lang="en-US" dirty="0" err="1">
                <a:latin typeface="UTM Avo" panose="02040603050506020204" pitchFamily="18" charset="0"/>
              </a:rPr>
              <a:t>bạn</a:t>
            </a:r>
            <a:r>
              <a:rPr lang="en-US" dirty="0">
                <a:latin typeface="UTM Avo" panose="02040603050506020204" pitchFamily="18" charset="0"/>
              </a:rPr>
              <a:t> </a:t>
            </a:r>
            <a:r>
              <a:rPr lang="en-US" dirty="0" err="1">
                <a:latin typeface="UTM Avo" panose="02040603050506020204" pitchFamily="18" charset="0"/>
              </a:rPr>
              <a:t>gái</a:t>
            </a:r>
            <a:r>
              <a:rPr lang="en-US" dirty="0">
                <a:latin typeface="UTM Avo" panose="02040603050506020204" pitchFamily="18" charset="0"/>
              </a:rPr>
              <a:t> </a:t>
            </a:r>
            <a:r>
              <a:rPr lang="en-US" dirty="0" err="1">
                <a:latin typeface="UTM Avo" panose="02040603050506020204" pitchFamily="18" charset="0"/>
              </a:rPr>
              <a:t>vào</a:t>
            </a:r>
            <a:r>
              <a:rPr lang="en-US" dirty="0">
                <a:latin typeface="UTM Avo" panose="02040603050506020204" pitchFamily="18" charset="0"/>
              </a:rPr>
              <a:t> </a:t>
            </a:r>
            <a:r>
              <a:rPr lang="en-US" dirty="0" err="1">
                <a:latin typeface="UTM Avo" panose="02040603050506020204" pitchFamily="18" charset="0"/>
              </a:rPr>
              <a:t>lớp</a:t>
            </a:r>
            <a:r>
              <a:rPr lang="en-US" dirty="0">
                <a:latin typeface="UTM Avo" panose="02040603050506020204" pitchFamily="18" charset="0"/>
              </a:rPr>
              <a:t> </a:t>
            </a:r>
            <a:r>
              <a:rPr lang="en-US" dirty="0" err="1">
                <a:latin typeface="UTM Avo" panose="02040603050506020204" pitchFamily="18" charset="0"/>
              </a:rPr>
              <a:t>và</a:t>
            </a:r>
            <a:r>
              <a:rPr lang="en-US" dirty="0">
                <a:latin typeface="UTM Avo" panose="02040603050506020204" pitchFamily="18" charset="0"/>
              </a:rPr>
              <a:t> </a:t>
            </a:r>
            <a:r>
              <a:rPr lang="en-US" dirty="0" err="1">
                <a:latin typeface="UTM Avo" panose="02040603050506020204" pitchFamily="18" charset="0"/>
              </a:rPr>
              <a:t>nói</a:t>
            </a:r>
            <a:r>
              <a:rPr lang="en-US" dirty="0">
                <a:latin typeface="UTM Avo" panose="02040603050506020204" pitchFamily="18" charset="0"/>
              </a:rPr>
              <a:t> </a:t>
            </a:r>
            <a:r>
              <a:rPr lang="en-US" dirty="0" err="1">
                <a:latin typeface="UTM Avo" panose="02040603050506020204" pitchFamily="18" charset="0"/>
              </a:rPr>
              <a:t>với</a:t>
            </a:r>
            <a:r>
              <a:rPr lang="en-US" dirty="0">
                <a:latin typeface="UTM Avo" panose="02040603050506020204" pitchFamily="18" charset="0"/>
              </a:rPr>
              <a:t> </a:t>
            </a:r>
            <a:r>
              <a:rPr lang="en-US" dirty="0" err="1">
                <a:latin typeface="UTM Avo" panose="02040603050506020204" pitchFamily="18" charset="0"/>
              </a:rPr>
              <a:t>chúng</a:t>
            </a:r>
            <a:r>
              <a:rPr lang="en-US" dirty="0">
                <a:latin typeface="UTM Avo" panose="02040603050506020204" pitchFamily="18" charset="0"/>
              </a:rPr>
              <a:t> </a:t>
            </a:r>
            <a:r>
              <a:rPr lang="en-US" dirty="0" err="1">
                <a:latin typeface="UTM Avo" panose="02040603050506020204" pitchFamily="18" charset="0"/>
              </a:rPr>
              <a:t>tôi</a:t>
            </a:r>
            <a:r>
              <a:rPr lang="en-US" dirty="0">
                <a:latin typeface="UTM Avo" panose="02040603050506020204" pitchFamily="18" charset="0"/>
              </a:rPr>
              <a:t>: “</a:t>
            </a:r>
            <a:r>
              <a:rPr lang="en-US" i="1" dirty="0" err="1">
                <a:latin typeface="UTM Avo" panose="02040603050506020204" pitchFamily="18" charset="0"/>
              </a:rPr>
              <a:t>Đây</a:t>
            </a:r>
            <a:r>
              <a:rPr lang="en-US" i="1" dirty="0">
                <a:latin typeface="UTM Avo" panose="02040603050506020204" pitchFamily="18" charset="0"/>
              </a:rPr>
              <a:t> </a:t>
            </a:r>
            <a:r>
              <a:rPr lang="en-US" i="1" dirty="0" err="1">
                <a:latin typeface="UTM Avo" panose="02040603050506020204" pitchFamily="18" charset="0"/>
              </a:rPr>
              <a:t>là</a:t>
            </a:r>
            <a:r>
              <a:rPr lang="en-US" i="1" dirty="0">
                <a:latin typeface="UTM Avo" panose="02040603050506020204" pitchFamily="18" charset="0"/>
              </a:rPr>
              <a:t> </a:t>
            </a:r>
            <a:r>
              <a:rPr lang="en-US" i="1" dirty="0" err="1">
                <a:latin typeface="UTM Avo" panose="02040603050506020204" pitchFamily="18" charset="0"/>
              </a:rPr>
              <a:t>Diệu</a:t>
            </a:r>
            <a:r>
              <a:rPr lang="en-US" i="1" dirty="0">
                <a:latin typeface="UTM Avo" panose="02040603050506020204" pitchFamily="18" charset="0"/>
              </a:rPr>
              <a:t> Chi, </a:t>
            </a:r>
            <a:r>
              <a:rPr lang="en-US" i="1" dirty="0" err="1">
                <a:latin typeface="UTM Avo" panose="02040603050506020204" pitchFamily="18" charset="0"/>
              </a:rPr>
              <a:t>bạn</a:t>
            </a:r>
            <a:r>
              <a:rPr lang="en-US" i="1" dirty="0">
                <a:latin typeface="UTM Avo" panose="02040603050506020204" pitchFamily="18" charset="0"/>
              </a:rPr>
              <a:t> </a:t>
            </a:r>
            <a:r>
              <a:rPr lang="en-US" i="1" dirty="0" err="1">
                <a:latin typeface="UTM Avo" panose="02040603050506020204" pitchFamily="18" charset="0"/>
              </a:rPr>
              <a:t>mới</a:t>
            </a:r>
            <a:r>
              <a:rPr lang="en-US" i="1" dirty="0">
                <a:latin typeface="UTM Avo" panose="02040603050506020204" pitchFamily="18" charset="0"/>
              </a:rPr>
              <a:t> </a:t>
            </a:r>
            <a:r>
              <a:rPr lang="en-US" i="1" dirty="0" err="1">
                <a:latin typeface="UTM Avo" panose="02040603050506020204" pitchFamily="18" charset="0"/>
              </a:rPr>
              <a:t>của</a:t>
            </a:r>
            <a:r>
              <a:rPr lang="en-US" i="1" dirty="0">
                <a:latin typeface="UTM Avo" panose="02040603050506020204" pitchFamily="18" charset="0"/>
              </a:rPr>
              <a:t> </a:t>
            </a:r>
            <a:r>
              <a:rPr lang="en-US" i="1" dirty="0" err="1">
                <a:latin typeface="UTM Avo" panose="02040603050506020204" pitchFamily="18" charset="0"/>
              </a:rPr>
              <a:t>lớp</a:t>
            </a:r>
            <a:r>
              <a:rPr lang="en-US" i="1" dirty="0">
                <a:latin typeface="UTM Avo" panose="02040603050506020204" pitchFamily="18" charset="0"/>
              </a:rPr>
              <a:t> ta. </a:t>
            </a:r>
            <a:r>
              <a:rPr lang="en-US" i="1" dirty="0" err="1">
                <a:latin typeface="UTM Avo" panose="02040603050506020204" pitchFamily="18" charset="0"/>
              </a:rPr>
              <a:t>Bạn</a:t>
            </a:r>
            <a:r>
              <a:rPr lang="en-US" i="1" dirty="0">
                <a:latin typeface="UTM Avo" panose="02040603050506020204" pitchFamily="18" charset="0"/>
              </a:rPr>
              <a:t> </a:t>
            </a:r>
            <a:r>
              <a:rPr lang="en-US" i="1" dirty="0" err="1">
                <a:latin typeface="UTM Avo" panose="02040603050506020204" pitchFamily="18" charset="0"/>
              </a:rPr>
              <a:t>Diệu</a:t>
            </a:r>
            <a:r>
              <a:rPr lang="en-US" i="1" dirty="0">
                <a:latin typeface="UTM Avo" panose="02040603050506020204" pitchFamily="18" charset="0"/>
              </a:rPr>
              <a:t> Chi </a:t>
            </a:r>
            <a:r>
              <a:rPr lang="en-US" i="1" dirty="0" err="1">
                <a:latin typeface="UTM Avo" panose="02040603050506020204" pitchFamily="18" charset="0"/>
              </a:rPr>
              <a:t>là</a:t>
            </a:r>
            <a:r>
              <a:rPr lang="en-US" i="1" dirty="0">
                <a:latin typeface="UTM Avo" panose="02040603050506020204" pitchFamily="18" charset="0"/>
              </a:rPr>
              <a:t> </a:t>
            </a:r>
            <a:r>
              <a:rPr lang="en-US" i="1" dirty="0" err="1">
                <a:latin typeface="UTM Avo" panose="02040603050506020204" pitchFamily="18" charset="0"/>
              </a:rPr>
              <a:t>học</a:t>
            </a:r>
            <a:r>
              <a:rPr lang="en-US" i="1" dirty="0">
                <a:latin typeface="UTM Avo" panose="02040603050506020204" pitchFamily="18" charset="0"/>
              </a:rPr>
              <a:t> </a:t>
            </a:r>
            <a:r>
              <a:rPr lang="en-US" i="1" dirty="0" err="1">
                <a:latin typeface="UTM Avo" panose="02040603050506020204" pitchFamily="18" charset="0"/>
              </a:rPr>
              <a:t>sinh</a:t>
            </a:r>
            <a:r>
              <a:rPr lang="en-US" i="1" dirty="0">
                <a:latin typeface="UTM Avo" panose="02040603050506020204" pitchFamily="18" charset="0"/>
              </a:rPr>
              <a:t> </a:t>
            </a:r>
            <a:r>
              <a:rPr lang="en-US" i="1" dirty="0" err="1">
                <a:latin typeface="UTM Avo" panose="02040603050506020204" pitchFamily="18" charset="0"/>
              </a:rPr>
              <a:t>cũ</a:t>
            </a:r>
            <a:r>
              <a:rPr lang="en-US" i="1" dirty="0">
                <a:latin typeface="UTM Avo" panose="02040603050506020204" pitchFamily="18" charset="0"/>
              </a:rPr>
              <a:t> </a:t>
            </a:r>
            <a:r>
              <a:rPr lang="en-US" i="1" dirty="0" err="1">
                <a:latin typeface="UTM Avo" panose="02040603050506020204" pitchFamily="18" charset="0"/>
              </a:rPr>
              <a:t>của</a:t>
            </a:r>
            <a:r>
              <a:rPr lang="en-US" i="1" dirty="0">
                <a:latin typeface="UTM Avo" panose="02040603050506020204" pitchFamily="18" charset="0"/>
              </a:rPr>
              <a:t> </a:t>
            </a:r>
            <a:r>
              <a:rPr lang="en-US" i="1" dirty="0" err="1">
                <a:latin typeface="UTM Avo" panose="02040603050506020204" pitchFamily="18" charset="0"/>
              </a:rPr>
              <a:t>Trường</a:t>
            </a:r>
            <a:r>
              <a:rPr lang="en-US" i="1" dirty="0">
                <a:latin typeface="UTM Avo" panose="02040603050506020204" pitchFamily="18" charset="0"/>
              </a:rPr>
              <a:t> </a:t>
            </a:r>
            <a:r>
              <a:rPr lang="en-US" i="1" dirty="0" err="1">
                <a:latin typeface="UTM Avo" panose="02040603050506020204" pitchFamily="18" charset="0"/>
              </a:rPr>
              <a:t>Tiểu</a:t>
            </a:r>
            <a:r>
              <a:rPr lang="en-US" i="1" dirty="0">
                <a:latin typeface="UTM Avo" panose="02040603050506020204" pitchFamily="18" charset="0"/>
              </a:rPr>
              <a:t> </a:t>
            </a:r>
            <a:r>
              <a:rPr lang="en-US" i="1" dirty="0" err="1">
                <a:latin typeface="UTM Avo" panose="02040603050506020204" pitchFamily="18" charset="0"/>
              </a:rPr>
              <a:t>học</a:t>
            </a:r>
            <a:r>
              <a:rPr lang="en-US" i="1" dirty="0">
                <a:latin typeface="UTM Avo" panose="02040603050506020204" pitchFamily="18" charset="0"/>
              </a:rPr>
              <a:t> </a:t>
            </a:r>
            <a:r>
              <a:rPr lang="en-US" i="1" dirty="0" err="1">
                <a:latin typeface="UTM Avo" panose="02040603050506020204" pitchFamily="18" charset="0"/>
              </a:rPr>
              <a:t>Thành</a:t>
            </a:r>
            <a:r>
              <a:rPr lang="en-US" i="1" dirty="0">
                <a:latin typeface="UTM Avo" panose="02040603050506020204" pitchFamily="18" charset="0"/>
              </a:rPr>
              <a:t> </a:t>
            </a:r>
            <a:r>
              <a:rPr lang="en-US" i="1" dirty="0" err="1">
                <a:latin typeface="UTM Avo" panose="02040603050506020204" pitchFamily="18" charset="0"/>
              </a:rPr>
              <a:t>Công</a:t>
            </a:r>
            <a:r>
              <a:rPr lang="en-US" i="1" dirty="0">
                <a:latin typeface="UTM Avo" panose="02040603050506020204" pitchFamily="18" charset="0"/>
              </a:rPr>
              <a:t>. </a:t>
            </a:r>
            <a:r>
              <a:rPr lang="en-US" i="1" dirty="0" err="1">
                <a:latin typeface="UTM Avo" panose="02040603050506020204" pitchFamily="18" charset="0"/>
              </a:rPr>
              <a:t>Bạn</a:t>
            </a:r>
            <a:r>
              <a:rPr lang="en-US" i="1" dirty="0">
                <a:latin typeface="UTM Avo" panose="02040603050506020204" pitchFamily="18" charset="0"/>
              </a:rPr>
              <a:t> </a:t>
            </a:r>
            <a:r>
              <a:rPr lang="en-US" i="1" dirty="0" err="1">
                <a:latin typeface="UTM Avo" panose="02040603050506020204" pitchFamily="18" charset="0"/>
              </a:rPr>
              <a:t>ấy</a:t>
            </a:r>
            <a:r>
              <a:rPr lang="en-US" i="1" dirty="0">
                <a:latin typeface="UTM Avo" panose="02040603050506020204" pitchFamily="18" charset="0"/>
              </a:rPr>
              <a:t> </a:t>
            </a:r>
            <a:r>
              <a:rPr lang="en-US" i="1" dirty="0" err="1">
                <a:latin typeface="UTM Avo" panose="02040603050506020204" pitchFamily="18" charset="0"/>
              </a:rPr>
              <a:t>là</a:t>
            </a:r>
            <a:r>
              <a:rPr lang="en-US" i="1" dirty="0">
                <a:latin typeface="UTM Avo" panose="02040603050506020204" pitchFamily="18" charset="0"/>
              </a:rPr>
              <a:t> </a:t>
            </a:r>
            <a:r>
              <a:rPr lang="en-US" i="1" dirty="0" err="1">
                <a:latin typeface="UTM Avo" panose="02040603050506020204" pitchFamily="18" charset="0"/>
              </a:rPr>
              <a:t>một</a:t>
            </a:r>
            <a:r>
              <a:rPr lang="en-US" i="1" dirty="0">
                <a:latin typeface="UTM Avo" panose="02040603050506020204" pitchFamily="18" charset="0"/>
              </a:rPr>
              <a:t> </a:t>
            </a:r>
            <a:r>
              <a:rPr lang="en-US" i="1" dirty="0" err="1">
                <a:latin typeface="UTM Avo" panose="02040603050506020204" pitchFamily="18" charset="0"/>
              </a:rPr>
              <a:t>họa</a:t>
            </a:r>
            <a:r>
              <a:rPr lang="en-US" i="1" dirty="0">
                <a:latin typeface="UTM Avo" panose="02040603050506020204" pitchFamily="18" charset="0"/>
              </a:rPr>
              <a:t> </a:t>
            </a:r>
            <a:r>
              <a:rPr lang="en-US" i="1" dirty="0" err="1">
                <a:latin typeface="UTM Avo" panose="02040603050506020204" pitchFamily="18" charset="0"/>
              </a:rPr>
              <a:t>sĩ</a:t>
            </a:r>
            <a:r>
              <a:rPr lang="en-US" i="1" dirty="0">
                <a:latin typeface="UTM Avo" panose="02040603050506020204" pitchFamily="18" charset="0"/>
              </a:rPr>
              <a:t> </a:t>
            </a:r>
            <a:r>
              <a:rPr lang="en-US" i="1" dirty="0" err="1">
                <a:latin typeface="UTM Avo" panose="02040603050506020204" pitchFamily="18" charset="0"/>
              </a:rPr>
              <a:t>nhỏ</a:t>
            </a:r>
            <a:r>
              <a:rPr lang="en-US" i="1" dirty="0">
                <a:latin typeface="UTM Avo" panose="02040603050506020204" pitchFamily="18" charset="0"/>
              </a:rPr>
              <a:t> </a:t>
            </a:r>
            <a:r>
              <a:rPr lang="en-US" i="1" dirty="0" err="1">
                <a:latin typeface="UTM Avo" panose="02040603050506020204" pitchFamily="18" charset="0"/>
              </a:rPr>
              <a:t>đấy</a:t>
            </a:r>
            <a:r>
              <a:rPr lang="en-US" dirty="0">
                <a:latin typeface="UTM Avo" panose="02040603050506020204" pitchFamily="18" charset="0"/>
              </a:rPr>
              <a:t>.</a:t>
            </a:r>
            <a:r>
              <a:rPr lang="en-US" dirty="0">
                <a:solidFill>
                  <a:schemeClr val="tx1">
                    <a:lumMod val="65000"/>
                    <a:lumOff val="35000"/>
                  </a:schemeClr>
                </a:solidFill>
                <a:latin typeface="UTM Avo" panose="02040603050506020204" pitchFamily="18" charset="0"/>
              </a:rPr>
              <a:t> </a:t>
            </a:r>
            <a:r>
              <a:rPr lang="en-US" dirty="0" err="1">
                <a:solidFill>
                  <a:schemeClr val="tx1">
                    <a:lumMod val="65000"/>
                    <a:lumOff val="35000"/>
                  </a:schemeClr>
                </a:solidFill>
                <a:latin typeface="UTM Avo" panose="02040603050506020204" pitchFamily="18" charset="0"/>
              </a:rPr>
              <a:t>C</a:t>
            </a:r>
            <a:r>
              <a:rPr lang="en-US" dirty="0" err="1">
                <a:latin typeface="UTM Avo" panose="02040603050506020204" pitchFamily="18" charset="0"/>
              </a:rPr>
              <a:t>ác</a:t>
            </a:r>
            <a:r>
              <a:rPr lang="en-US" dirty="0">
                <a:latin typeface="UTM Avo" panose="02040603050506020204" pitchFamily="18" charset="0"/>
              </a:rPr>
              <a:t> </a:t>
            </a:r>
            <a:r>
              <a:rPr lang="en-US" dirty="0" err="1">
                <a:latin typeface="UTM Avo" panose="02040603050506020204" pitchFamily="18" charset="0"/>
              </a:rPr>
              <a:t>em</a:t>
            </a:r>
            <a:r>
              <a:rPr lang="en-US" dirty="0">
                <a:latin typeface="UTM Avo" panose="02040603050506020204" pitchFamily="18" charset="0"/>
              </a:rPr>
              <a:t> </a:t>
            </a:r>
            <a:r>
              <a:rPr lang="en-US" dirty="0" err="1">
                <a:latin typeface="UTM Avo" panose="02040603050506020204" pitchFamily="18" charset="0"/>
              </a:rPr>
              <a:t>hãy</a:t>
            </a:r>
            <a:r>
              <a:rPr lang="en-US" dirty="0">
                <a:latin typeface="UTM Avo" panose="02040603050506020204" pitchFamily="18" charset="0"/>
              </a:rPr>
              <a:t> </a:t>
            </a:r>
            <a:r>
              <a:rPr lang="en-US" dirty="0" err="1">
                <a:latin typeface="UTM Avo" panose="02040603050506020204" pitchFamily="18" charset="0"/>
              </a:rPr>
              <a:t>làm</a:t>
            </a:r>
            <a:r>
              <a:rPr lang="en-US" dirty="0">
                <a:latin typeface="UTM Avo" panose="02040603050506020204" pitchFamily="18" charset="0"/>
              </a:rPr>
              <a:t> </a:t>
            </a:r>
            <a:r>
              <a:rPr lang="en-US" dirty="0" err="1">
                <a:latin typeface="UTM Avo" panose="02040603050506020204" pitchFamily="18" charset="0"/>
              </a:rPr>
              <a:t>quen</a:t>
            </a:r>
            <a:r>
              <a:rPr lang="en-US" dirty="0">
                <a:latin typeface="UTM Avo" panose="02040603050506020204" pitchFamily="18" charset="0"/>
              </a:rPr>
              <a:t> </a:t>
            </a:r>
            <a:r>
              <a:rPr lang="en-US" dirty="0" err="1">
                <a:latin typeface="UTM Avo" panose="02040603050506020204" pitchFamily="18" charset="0"/>
              </a:rPr>
              <a:t>với</a:t>
            </a:r>
            <a:r>
              <a:rPr lang="en-US" dirty="0">
                <a:latin typeface="UTM Avo" panose="02040603050506020204" pitchFamily="18" charset="0"/>
              </a:rPr>
              <a:t> </a:t>
            </a:r>
            <a:r>
              <a:rPr lang="en-US" dirty="0" err="1">
                <a:latin typeface="UTM Avo" panose="02040603050506020204" pitchFamily="18" charset="0"/>
              </a:rPr>
              <a:t>nhau</a:t>
            </a:r>
            <a:r>
              <a:rPr lang="en-US" dirty="0">
                <a:latin typeface="UTM Avo" panose="02040603050506020204" pitchFamily="18" charset="0"/>
              </a:rPr>
              <a:t> </a:t>
            </a:r>
            <a:r>
              <a:rPr lang="en-US" dirty="0" err="1">
                <a:latin typeface="UTM Avo" panose="02040603050506020204" pitchFamily="18" charset="0"/>
              </a:rPr>
              <a:t>đi</a:t>
            </a:r>
            <a:r>
              <a:rPr lang="en-US" dirty="0">
                <a:latin typeface="UTM Avo" panose="02040603050506020204" pitchFamily="18" charset="0"/>
              </a:rPr>
              <a:t>.” </a:t>
            </a:r>
            <a:r>
              <a:rPr lang="en-US" dirty="0" err="1">
                <a:latin typeface="UTM Avo" panose="02040603050506020204" pitchFamily="18" charset="0"/>
              </a:rPr>
              <a:t>Cả</a:t>
            </a:r>
            <a:r>
              <a:rPr lang="en-US" dirty="0">
                <a:latin typeface="UTM Avo" panose="02040603050506020204" pitchFamily="18" charset="0"/>
              </a:rPr>
              <a:t> </a:t>
            </a:r>
            <a:r>
              <a:rPr lang="en-US" dirty="0" err="1">
                <a:latin typeface="UTM Avo" panose="02040603050506020204" pitchFamily="18" charset="0"/>
              </a:rPr>
              <a:t>lớp</a:t>
            </a:r>
            <a:r>
              <a:rPr lang="en-US" dirty="0">
                <a:latin typeface="UTM Avo" panose="02040603050506020204" pitchFamily="18" charset="0"/>
              </a:rPr>
              <a:t> </a:t>
            </a:r>
            <a:r>
              <a:rPr lang="en-US" dirty="0" err="1">
                <a:latin typeface="UTM Avo" panose="02040603050506020204" pitchFamily="18" charset="0"/>
              </a:rPr>
              <a:t>tôi</a:t>
            </a:r>
            <a:r>
              <a:rPr lang="en-US" dirty="0">
                <a:latin typeface="UTM Avo" panose="02040603050506020204" pitchFamily="18" charset="0"/>
              </a:rPr>
              <a:t> </a:t>
            </a:r>
            <a:r>
              <a:rPr lang="en-US" dirty="0" err="1">
                <a:latin typeface="UTM Avo" panose="02040603050506020204" pitchFamily="18" charset="0"/>
              </a:rPr>
              <a:t>vỗ</a:t>
            </a:r>
            <a:r>
              <a:rPr lang="en-US" dirty="0">
                <a:latin typeface="UTM Avo" panose="02040603050506020204" pitchFamily="18" charset="0"/>
              </a:rPr>
              <a:t> </a:t>
            </a:r>
            <a:r>
              <a:rPr lang="en-US" dirty="0" err="1">
                <a:latin typeface="UTM Avo" panose="02040603050506020204" pitchFamily="18" charset="0"/>
              </a:rPr>
              <a:t>tay</a:t>
            </a:r>
            <a:r>
              <a:rPr lang="en-US" dirty="0">
                <a:latin typeface="UTM Avo" panose="02040603050506020204" pitchFamily="18" charset="0"/>
              </a:rPr>
              <a:t> </a:t>
            </a:r>
            <a:r>
              <a:rPr lang="en-US" dirty="0" err="1">
                <a:latin typeface="UTM Avo" panose="02040603050506020204" pitchFamily="18" charset="0"/>
              </a:rPr>
              <a:t>rào</a:t>
            </a:r>
            <a:r>
              <a:rPr lang="en-US" dirty="0">
                <a:latin typeface="UTM Avo" panose="02040603050506020204" pitchFamily="18" charset="0"/>
              </a:rPr>
              <a:t> </a:t>
            </a:r>
            <a:r>
              <a:rPr lang="en-US" dirty="0" err="1">
                <a:latin typeface="UTM Avo" panose="02040603050506020204" pitchFamily="18" charset="0"/>
              </a:rPr>
              <a:t>rào</a:t>
            </a:r>
            <a:r>
              <a:rPr lang="en-US" dirty="0">
                <a:latin typeface="UTM Avo" panose="02040603050506020204" pitchFamily="18" charset="0"/>
              </a:rPr>
              <a:t>, </a:t>
            </a:r>
            <a:r>
              <a:rPr lang="en-US" dirty="0" err="1">
                <a:latin typeface="UTM Avo" panose="02040603050506020204" pitchFamily="18" charset="0"/>
              </a:rPr>
              <a:t>đón</a:t>
            </a:r>
            <a:r>
              <a:rPr lang="en-US" dirty="0">
                <a:latin typeface="UTM Avo" panose="02040603050506020204" pitchFamily="18" charset="0"/>
              </a:rPr>
              <a:t> </a:t>
            </a:r>
            <a:r>
              <a:rPr lang="en-US" dirty="0" err="1">
                <a:latin typeface="UTM Avo" panose="02040603050506020204" pitchFamily="18" charset="0"/>
              </a:rPr>
              <a:t>chào</a:t>
            </a:r>
            <a:r>
              <a:rPr lang="en-US" dirty="0">
                <a:latin typeface="UTM Avo" panose="02040603050506020204" pitchFamily="18" charset="0"/>
              </a:rPr>
              <a:t> </a:t>
            </a:r>
            <a:r>
              <a:rPr lang="en-US" dirty="0" err="1">
                <a:latin typeface="UTM Avo" panose="02040603050506020204" pitchFamily="18" charset="0"/>
              </a:rPr>
              <a:t>người</a:t>
            </a:r>
            <a:r>
              <a:rPr lang="en-US" dirty="0">
                <a:latin typeface="UTM Avo" panose="02040603050506020204" pitchFamily="18" charset="0"/>
              </a:rPr>
              <a:t> </a:t>
            </a:r>
            <a:r>
              <a:rPr lang="en-US" dirty="0" err="1">
                <a:latin typeface="UTM Avo" panose="02040603050506020204" pitchFamily="18" charset="0"/>
              </a:rPr>
              <a:t>bạn</a:t>
            </a:r>
            <a:r>
              <a:rPr lang="en-US" dirty="0">
                <a:latin typeface="UTM Avo" panose="02040603050506020204" pitchFamily="18" charset="0"/>
              </a:rPr>
              <a:t> </a:t>
            </a:r>
            <a:r>
              <a:rPr lang="en-US" dirty="0" err="1">
                <a:latin typeface="UTM Avo" panose="02040603050506020204" pitchFamily="18" charset="0"/>
              </a:rPr>
              <a:t>mới</a:t>
            </a:r>
            <a:r>
              <a:rPr lang="en-US" dirty="0">
                <a:latin typeface="UTM Avo" panose="02040603050506020204" pitchFamily="18" charset="0"/>
              </a:rPr>
              <a:t>. </a:t>
            </a:r>
            <a:r>
              <a:rPr lang="en-US" dirty="0" err="1">
                <a:latin typeface="UTM Avo" panose="02040603050506020204" pitchFamily="18" charset="0"/>
              </a:rPr>
              <a:t>Diệu</a:t>
            </a:r>
            <a:r>
              <a:rPr lang="en-US" dirty="0">
                <a:latin typeface="UTM Avo" panose="02040603050506020204" pitchFamily="18" charset="0"/>
              </a:rPr>
              <a:t> Chi </a:t>
            </a:r>
            <a:r>
              <a:rPr lang="en-US" dirty="0" err="1">
                <a:latin typeface="UTM Avo" panose="02040603050506020204" pitchFamily="18" charset="0"/>
              </a:rPr>
              <a:t>bẽn</a:t>
            </a:r>
            <a:r>
              <a:rPr lang="en-US" dirty="0">
                <a:latin typeface="UTM Avo" panose="02040603050506020204" pitchFamily="18" charset="0"/>
              </a:rPr>
              <a:t> </a:t>
            </a:r>
            <a:r>
              <a:rPr lang="en-US" dirty="0" err="1">
                <a:latin typeface="UTM Avo" panose="02040603050506020204" pitchFamily="18" charset="0"/>
              </a:rPr>
              <a:t>lẽn</a:t>
            </a:r>
            <a:r>
              <a:rPr lang="en-US" dirty="0">
                <a:latin typeface="UTM Avo" panose="02040603050506020204" pitchFamily="18" charset="0"/>
              </a:rPr>
              <a:t> </a:t>
            </a:r>
            <a:r>
              <a:rPr lang="en-US" dirty="0" err="1">
                <a:latin typeface="UTM Avo" panose="02040603050506020204" pitchFamily="18" charset="0"/>
              </a:rPr>
              <a:t>gật</a:t>
            </a:r>
            <a:r>
              <a:rPr lang="en-US" dirty="0">
                <a:latin typeface="UTM Avo" panose="02040603050506020204" pitchFamily="18" charset="0"/>
              </a:rPr>
              <a:t> </a:t>
            </a:r>
            <a:r>
              <a:rPr lang="en-US" dirty="0" err="1">
                <a:latin typeface="UTM Avo" panose="02040603050506020204" pitchFamily="18" charset="0"/>
              </a:rPr>
              <a:t>đầu</a:t>
            </a:r>
            <a:r>
              <a:rPr lang="en-US" dirty="0">
                <a:latin typeface="UTM Avo" panose="02040603050506020204" pitchFamily="18" charset="0"/>
              </a:rPr>
              <a:t> </a:t>
            </a:r>
            <a:r>
              <a:rPr lang="en-US" dirty="0" err="1">
                <a:latin typeface="UTM Avo" panose="02040603050506020204" pitchFamily="18" charset="0"/>
              </a:rPr>
              <a:t>chào</a:t>
            </a:r>
            <a:r>
              <a:rPr lang="en-US" dirty="0">
                <a:latin typeface="UTM Avo" panose="02040603050506020204" pitchFamily="18" charset="0"/>
              </a:rPr>
              <a:t> </a:t>
            </a:r>
            <a:r>
              <a:rPr lang="en-US" dirty="0" err="1">
                <a:latin typeface="UTM Avo" panose="02040603050506020204" pitchFamily="18" charset="0"/>
              </a:rPr>
              <a:t>lại</a:t>
            </a:r>
            <a:r>
              <a:rPr lang="en-US" dirty="0">
                <a:latin typeface="UTM Avo" panose="02040603050506020204" pitchFamily="18" charset="0"/>
              </a:rPr>
              <a:t>.</a:t>
            </a:r>
          </a:p>
        </p:txBody>
      </p:sp>
    </p:spTree>
    <p:extLst>
      <p:ext uri="{BB962C8B-B14F-4D97-AF65-F5344CB8AC3E}">
        <p14:creationId xmlns:p14="http://schemas.microsoft.com/office/powerpoint/2010/main" val="92101015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grpId="0"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box(in)">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wipe(left)">
                                      <p:cBhvr>
                                        <p:cTn id="12" dur="500"/>
                                        <p:tgtEl>
                                          <p:spTgt spid="21"/>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left)">
                                      <p:cBhvr>
                                        <p:cTn id="15" dur="5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wipe(left)">
                                      <p:cBhvr>
                                        <p:cTn id="20" dur="500"/>
                                        <p:tgtEl>
                                          <p:spTgt spid="26"/>
                                        </p:tgtEl>
                                      </p:cBhvr>
                                    </p:animEffect>
                                  </p:childTnLst>
                                </p:cTn>
                              </p:par>
                            </p:childTnLst>
                          </p:cTn>
                        </p:par>
                        <p:par>
                          <p:cTn id="21" fill="hold">
                            <p:stCondLst>
                              <p:cond delay="500"/>
                            </p:stCondLst>
                            <p:childTnLst>
                              <p:par>
                                <p:cTn id="22" presetID="22" presetClass="entr" presetSubtype="8" fill="hold" grpId="0" nodeType="after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wipe(left)">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29"/>
                                        </p:tgtEl>
                                        <p:attrNameLst>
                                          <p:attrName>style.visibility</p:attrName>
                                        </p:attrNameLst>
                                      </p:cBhvr>
                                      <p:to>
                                        <p:strVal val="visible"/>
                                      </p:to>
                                    </p:set>
                                    <p:animEffect transition="in" filter="wipe(left)">
                                      <p:cBhvr>
                                        <p:cTn id="29" dur="500"/>
                                        <p:tgtEl>
                                          <p:spTgt spid="29"/>
                                        </p:tgtEl>
                                      </p:cBhvr>
                                    </p:animEffect>
                                  </p:childTnLst>
                                </p:cTn>
                              </p:par>
                            </p:childTnLst>
                          </p:cTn>
                        </p:par>
                      </p:childTnLst>
                    </p:cTn>
                  </p:par>
                  <p:par>
                    <p:cTn id="30" fill="hold">
                      <p:stCondLst>
                        <p:cond delay="indefinite"/>
                      </p:stCondLst>
                      <p:childTnLst>
                        <p:par>
                          <p:cTn id="31" fill="hold">
                            <p:stCondLst>
                              <p:cond delay="0"/>
                            </p:stCondLst>
                            <p:childTnLst>
                              <p:par>
                                <p:cTn id="32" presetID="8" presetClass="entr" presetSubtype="16" fill="hold" grpId="0" nodeType="clickEffect">
                                  <p:stCondLst>
                                    <p:cond delay="0"/>
                                  </p:stCondLst>
                                  <p:childTnLst>
                                    <p:set>
                                      <p:cBhvr>
                                        <p:cTn id="33" dur="1" fill="hold">
                                          <p:stCondLst>
                                            <p:cond delay="0"/>
                                          </p:stCondLst>
                                        </p:cTn>
                                        <p:tgtEl>
                                          <p:spTgt spid="32"/>
                                        </p:tgtEl>
                                        <p:attrNameLst>
                                          <p:attrName>style.visibility</p:attrName>
                                        </p:attrNameLst>
                                      </p:cBhvr>
                                      <p:to>
                                        <p:strVal val="visible"/>
                                      </p:to>
                                    </p:set>
                                    <p:animEffect transition="in" filter="diamond(in)">
                                      <p:cBhvr>
                                        <p:cTn id="34" dur="1000"/>
                                        <p:tgtEl>
                                          <p:spTgt spid="32"/>
                                        </p:tgtEl>
                                      </p:cBhvr>
                                    </p:animEffect>
                                  </p:childTnLst>
                                </p:cTn>
                              </p:par>
                              <p:par>
                                <p:cTn id="35" presetID="14" presetClass="entr" presetSubtype="10" fill="hold" nodeType="with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randombar(horizontal)">
                                      <p:cBhvr>
                                        <p:cTn id="3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6" grpId="0" animBg="1"/>
      <p:bldP spid="27" grpId="0" animBg="1"/>
      <p:bldP spid="29" grpId="0" animBg="1"/>
      <p:bldP spid="32" grpId="0" animBg="1"/>
      <p:bldP spid="14" grpId="0" animBg="1"/>
      <p:bldP spid="3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oy, doll, clipart&#10;&#10;Description automatically generated">
            <a:extLst>
              <a:ext uri="{FF2B5EF4-FFF2-40B4-BE49-F238E27FC236}">
                <a16:creationId xmlns:a16="http://schemas.microsoft.com/office/drawing/2014/main" id="{B71EA60B-0EAD-4B83-81D8-0D06D103678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52173"/>
          <a:stretch/>
        </p:blipFill>
        <p:spPr>
          <a:xfrm flipH="1">
            <a:off x="-495642" y="1713440"/>
            <a:ext cx="3657600" cy="4680326"/>
          </a:xfrm>
          <a:prstGeom prst="rect">
            <a:avLst/>
          </a:prstGeom>
          <a:effectLst>
            <a:outerShdw blurRad="76200" dir="18900000" sy="23000" kx="-1200000" algn="bl" rotWithShape="0">
              <a:prstClr val="black">
                <a:alpha val="20000"/>
              </a:prstClr>
            </a:outerShdw>
          </a:effectLst>
        </p:spPr>
      </p:pic>
      <p:grpSp>
        <p:nvGrpSpPr>
          <p:cNvPr id="11" name="Group 10"/>
          <p:cNvGrpSpPr/>
          <p:nvPr/>
        </p:nvGrpSpPr>
        <p:grpSpPr>
          <a:xfrm>
            <a:off x="2045323" y="-391804"/>
            <a:ext cx="8941576" cy="3269860"/>
            <a:chOff x="2397015" y="-49505"/>
            <a:chExt cx="8941576" cy="3269860"/>
          </a:xfrm>
        </p:grpSpPr>
        <p:sp>
          <p:nvSpPr>
            <p:cNvPr id="5" name="Rectangle 11"/>
            <p:cNvSpPr>
              <a:spLocks noChangeArrowheads="1"/>
            </p:cNvSpPr>
            <p:nvPr/>
          </p:nvSpPr>
          <p:spPr bwMode="auto">
            <a:xfrm>
              <a:off x="2785404" y="903828"/>
              <a:ext cx="7624690" cy="1569660"/>
            </a:xfrm>
            <a:prstGeom prst="rect">
              <a:avLst/>
            </a:prstGeom>
            <a:solidFill>
              <a:schemeClr val="bg1"/>
            </a:solidFill>
            <a:ln w="107950" cmpd="thickThin">
              <a:noFill/>
              <a:miter lim="800000"/>
              <a:headEnd/>
              <a:tailEnd/>
            </a:ln>
          </p:spPr>
          <p:txBody>
            <a:bodyPr wrap="square">
              <a:spAutoFit/>
            </a:bodyPr>
            <a:lstStyle/>
            <a:p>
              <a:pPr algn="ctr"/>
              <a:r>
                <a:rPr lang="en-US" sz="4800" b="1" dirty="0" err="1">
                  <a:solidFill>
                    <a:srgbClr val="FF0000"/>
                  </a:solidFill>
                  <a:latin typeface="Arial" panose="020B0604020202020204" pitchFamily="34" charset="0"/>
                  <a:cs typeface="Arial" panose="020B0604020202020204" pitchFamily="34" charset="0"/>
                </a:rPr>
                <a:t>Đây</a:t>
              </a:r>
              <a:r>
                <a:rPr lang="en-US" sz="4800" b="1" dirty="0">
                  <a:solidFill>
                    <a:srgbClr val="FF0000"/>
                  </a:solidFill>
                  <a:latin typeface="Arial" panose="020B0604020202020204" pitchFamily="34" charset="0"/>
                  <a:cs typeface="Arial" panose="020B0604020202020204" pitchFamily="34" charset="0"/>
                </a:rPr>
                <a:t> </a:t>
              </a:r>
              <a:r>
                <a:rPr lang="en-US" sz="4800" b="1" dirty="0" err="1">
                  <a:solidFill>
                    <a:srgbClr val="FF0000"/>
                  </a:solidFill>
                  <a:latin typeface="Arial" panose="020B0604020202020204" pitchFamily="34" charset="0"/>
                  <a:cs typeface="Arial" panose="020B0604020202020204" pitchFamily="34" charset="0"/>
                </a:rPr>
                <a:t>là</a:t>
              </a:r>
              <a:r>
                <a:rPr lang="en-US" sz="4800" b="1" dirty="0">
                  <a:solidFill>
                    <a:srgbClr val="FF0000"/>
                  </a:solidFill>
                  <a:latin typeface="Arial" panose="020B0604020202020204" pitchFamily="34" charset="0"/>
                  <a:cs typeface="Arial" panose="020B0604020202020204" pitchFamily="34" charset="0"/>
                </a:rPr>
                <a:t> </a:t>
              </a:r>
              <a:r>
                <a:rPr lang="en-US" sz="4800" b="1" dirty="0" err="1">
                  <a:solidFill>
                    <a:srgbClr val="FF0000"/>
                  </a:solidFill>
                  <a:latin typeface="Arial" panose="020B0604020202020204" pitchFamily="34" charset="0"/>
                  <a:cs typeface="Arial" panose="020B0604020202020204" pitchFamily="34" charset="0"/>
                </a:rPr>
                <a:t>Diệu</a:t>
              </a:r>
              <a:r>
                <a:rPr lang="en-US" sz="4800" b="1" dirty="0">
                  <a:solidFill>
                    <a:srgbClr val="FF0000"/>
                  </a:solidFill>
                  <a:latin typeface="Arial" panose="020B0604020202020204" pitchFamily="34" charset="0"/>
                  <a:cs typeface="Arial" panose="020B0604020202020204" pitchFamily="34" charset="0"/>
                </a:rPr>
                <a:t> Chi, </a:t>
              </a:r>
              <a:r>
                <a:rPr lang="en-US" sz="4800" b="1" dirty="0" err="1">
                  <a:solidFill>
                    <a:srgbClr val="FF0000"/>
                  </a:solidFill>
                  <a:latin typeface="Arial" panose="020B0604020202020204" pitchFamily="34" charset="0"/>
                  <a:cs typeface="Arial" panose="020B0604020202020204" pitchFamily="34" charset="0"/>
                </a:rPr>
                <a:t>bạn</a:t>
              </a:r>
              <a:r>
                <a:rPr lang="en-US" sz="4800" b="1" dirty="0">
                  <a:solidFill>
                    <a:srgbClr val="FF0000"/>
                  </a:solidFill>
                  <a:latin typeface="Arial" panose="020B0604020202020204" pitchFamily="34" charset="0"/>
                  <a:cs typeface="Arial" panose="020B0604020202020204" pitchFamily="34" charset="0"/>
                </a:rPr>
                <a:t> </a:t>
              </a:r>
              <a:r>
                <a:rPr lang="en-US" sz="4800" b="1" dirty="0" err="1">
                  <a:solidFill>
                    <a:srgbClr val="FF0000"/>
                  </a:solidFill>
                  <a:latin typeface="Arial" panose="020B0604020202020204" pitchFamily="34" charset="0"/>
                  <a:cs typeface="Arial" panose="020B0604020202020204" pitchFamily="34" charset="0"/>
                </a:rPr>
                <a:t>mới</a:t>
              </a:r>
              <a:r>
                <a:rPr lang="en-US" sz="4800" b="1" dirty="0">
                  <a:solidFill>
                    <a:srgbClr val="FF0000"/>
                  </a:solidFill>
                  <a:latin typeface="Arial" panose="020B0604020202020204" pitchFamily="34" charset="0"/>
                  <a:cs typeface="Arial" panose="020B0604020202020204" pitchFamily="34" charset="0"/>
                </a:rPr>
                <a:t> </a:t>
              </a:r>
              <a:r>
                <a:rPr lang="en-US" sz="4800" b="1" dirty="0" err="1">
                  <a:solidFill>
                    <a:srgbClr val="FF0000"/>
                  </a:solidFill>
                  <a:latin typeface="Arial" panose="020B0604020202020204" pitchFamily="34" charset="0"/>
                  <a:cs typeface="Arial" panose="020B0604020202020204" pitchFamily="34" charset="0"/>
                </a:rPr>
                <a:t>của</a:t>
              </a:r>
              <a:r>
                <a:rPr lang="en-US" sz="4800" b="1" dirty="0">
                  <a:solidFill>
                    <a:srgbClr val="FF0000"/>
                  </a:solidFill>
                  <a:latin typeface="Arial" panose="020B0604020202020204" pitchFamily="34" charset="0"/>
                  <a:cs typeface="Arial" panose="020B0604020202020204" pitchFamily="34" charset="0"/>
                </a:rPr>
                <a:t> </a:t>
              </a:r>
              <a:r>
                <a:rPr lang="en-US" sz="4800" b="1" dirty="0" err="1">
                  <a:solidFill>
                    <a:srgbClr val="FF0000"/>
                  </a:solidFill>
                  <a:latin typeface="Arial" panose="020B0604020202020204" pitchFamily="34" charset="0"/>
                  <a:cs typeface="Arial" panose="020B0604020202020204" pitchFamily="34" charset="0"/>
                </a:rPr>
                <a:t>lớp</a:t>
              </a:r>
              <a:r>
                <a:rPr lang="en-US" sz="4800" b="1" dirty="0">
                  <a:solidFill>
                    <a:srgbClr val="FF0000"/>
                  </a:solidFill>
                  <a:latin typeface="Arial" panose="020B0604020202020204" pitchFamily="34" charset="0"/>
                  <a:cs typeface="Arial" panose="020B0604020202020204" pitchFamily="34" charset="0"/>
                </a:rPr>
                <a:t> ta. </a:t>
              </a:r>
            </a:p>
          </p:txBody>
        </p:sp>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97015" y="-49505"/>
              <a:ext cx="8941576" cy="3269860"/>
            </a:xfrm>
            <a:prstGeom prst="rect">
              <a:avLst/>
            </a:prstGeom>
          </p:spPr>
        </p:pic>
      </p:grpSp>
      <p:grpSp>
        <p:nvGrpSpPr>
          <p:cNvPr id="13" name="Group 12"/>
          <p:cNvGrpSpPr/>
          <p:nvPr/>
        </p:nvGrpSpPr>
        <p:grpSpPr>
          <a:xfrm>
            <a:off x="3599515" y="2963515"/>
            <a:ext cx="8014933" cy="1462148"/>
            <a:chOff x="3599515" y="2963515"/>
            <a:chExt cx="8014933" cy="1462148"/>
          </a:xfrm>
        </p:grpSpPr>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V="1">
              <a:off x="3599515" y="2963515"/>
              <a:ext cx="8014933" cy="1462148"/>
            </a:xfrm>
            <a:prstGeom prst="rect">
              <a:avLst/>
            </a:prstGeom>
          </p:spPr>
        </p:pic>
        <p:pic>
          <p:nvPicPr>
            <p:cNvPr id="6" name="Picture 5"/>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3863369" y="3144575"/>
              <a:ext cx="738823" cy="738823"/>
            </a:xfrm>
            <a:prstGeom prst="rect">
              <a:avLst/>
            </a:prstGeom>
          </p:spPr>
        </p:pic>
        <p:sp>
          <p:nvSpPr>
            <p:cNvPr id="7" name="Rectangle 6"/>
            <p:cNvSpPr/>
            <p:nvPr/>
          </p:nvSpPr>
          <p:spPr>
            <a:xfrm>
              <a:off x="4519437" y="3348834"/>
              <a:ext cx="6175088" cy="830997"/>
            </a:xfrm>
            <a:prstGeom prst="rect">
              <a:avLst/>
            </a:prstGeom>
          </p:spPr>
          <p:txBody>
            <a:bodyPr wrap="none">
              <a:spAutoFit/>
            </a:bodyPr>
            <a:lstStyle/>
            <a:p>
              <a:pPr lvl="0" algn="ctr" eaLnBrk="0" fontAlgn="base" hangingPunct="0">
                <a:spcBef>
                  <a:spcPct val="20000"/>
                </a:spcBef>
                <a:spcAft>
                  <a:spcPct val="0"/>
                </a:spcAft>
              </a:pPr>
              <a:r>
                <a:rPr lang="en-US" sz="4800" b="1" dirty="0" err="1">
                  <a:latin typeface="Times New Roman" pitchFamily="18" charset="0"/>
                </a:rPr>
                <a:t>Câu</a:t>
              </a:r>
              <a:r>
                <a:rPr lang="en-US" sz="4800" b="1" dirty="0">
                  <a:latin typeface="Times New Roman" pitchFamily="18" charset="0"/>
                </a:rPr>
                <a:t> </a:t>
              </a:r>
              <a:r>
                <a:rPr lang="en-US" sz="4800" b="1" dirty="0" err="1">
                  <a:latin typeface="Times New Roman" pitchFamily="18" charset="0"/>
                </a:rPr>
                <a:t>dùng</a:t>
              </a:r>
              <a:r>
                <a:rPr lang="en-US" sz="4800" b="1" dirty="0">
                  <a:latin typeface="Times New Roman" pitchFamily="18" charset="0"/>
                </a:rPr>
                <a:t> </a:t>
              </a:r>
              <a:r>
                <a:rPr lang="en-US" sz="4800" b="1" dirty="0" err="1">
                  <a:latin typeface="Times New Roman" pitchFamily="18" charset="0"/>
                </a:rPr>
                <a:t>để</a:t>
              </a:r>
              <a:r>
                <a:rPr lang="en-US" sz="4800" b="1" dirty="0">
                  <a:latin typeface="Times New Roman" pitchFamily="18" charset="0"/>
                </a:rPr>
                <a:t> </a:t>
              </a:r>
              <a:r>
                <a:rPr lang="en-US" sz="4800" b="1" dirty="0" err="1">
                  <a:latin typeface="Times New Roman" pitchFamily="18" charset="0"/>
                </a:rPr>
                <a:t>giới</a:t>
              </a:r>
              <a:r>
                <a:rPr lang="en-US" sz="4800" b="1" dirty="0">
                  <a:latin typeface="Times New Roman" pitchFamily="18" charset="0"/>
                </a:rPr>
                <a:t> </a:t>
              </a:r>
              <a:r>
                <a:rPr lang="en-US" sz="4800" b="1" dirty="0" err="1">
                  <a:latin typeface="Times New Roman" pitchFamily="18" charset="0"/>
                </a:rPr>
                <a:t>thiệu</a:t>
              </a:r>
              <a:endParaRPr lang="en-US" sz="4800" b="1" dirty="0">
                <a:latin typeface="Times New Roman" pitchFamily="18" charset="0"/>
              </a:endParaRPr>
            </a:p>
          </p:txBody>
        </p:sp>
      </p:grpSp>
      <p:grpSp>
        <p:nvGrpSpPr>
          <p:cNvPr id="15" name="Group 14"/>
          <p:cNvGrpSpPr/>
          <p:nvPr/>
        </p:nvGrpSpPr>
        <p:grpSpPr>
          <a:xfrm>
            <a:off x="2990782" y="4722117"/>
            <a:ext cx="8623665" cy="1462148"/>
            <a:chOff x="3736541" y="4541603"/>
            <a:chExt cx="8014933" cy="1462148"/>
          </a:xfrm>
        </p:grpSpPr>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V="1">
              <a:off x="3736541" y="4541603"/>
              <a:ext cx="8014933" cy="1462148"/>
            </a:xfrm>
            <a:prstGeom prst="rect">
              <a:avLst/>
            </a:prstGeom>
          </p:spPr>
        </p:pic>
        <p:pic>
          <p:nvPicPr>
            <p:cNvPr id="8" name="Picture 7"/>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3832638" y="4675144"/>
              <a:ext cx="710606" cy="738823"/>
            </a:xfrm>
            <a:prstGeom prst="rect">
              <a:avLst/>
            </a:prstGeom>
          </p:spPr>
        </p:pic>
        <p:sp>
          <p:nvSpPr>
            <p:cNvPr id="9" name="Rectangle 8"/>
            <p:cNvSpPr/>
            <p:nvPr/>
          </p:nvSpPr>
          <p:spPr>
            <a:xfrm>
              <a:off x="4054726" y="4932934"/>
              <a:ext cx="7497566" cy="830997"/>
            </a:xfrm>
            <a:prstGeom prst="rect">
              <a:avLst/>
            </a:prstGeom>
          </p:spPr>
          <p:txBody>
            <a:bodyPr wrap="none">
              <a:spAutoFit/>
            </a:bodyPr>
            <a:lstStyle/>
            <a:p>
              <a:pPr lvl="0" algn="ctr" eaLnBrk="0" fontAlgn="base" hangingPunct="0">
                <a:spcBef>
                  <a:spcPct val="20000"/>
                </a:spcBef>
                <a:spcAft>
                  <a:spcPct val="0"/>
                </a:spcAft>
              </a:pPr>
              <a:r>
                <a:rPr lang="en-US" sz="4800" b="1" dirty="0" err="1">
                  <a:latin typeface="Times New Roman" pitchFamily="18" charset="0"/>
                </a:rPr>
                <a:t>Câu</a:t>
              </a:r>
              <a:r>
                <a:rPr lang="en-US" sz="4800" b="1" dirty="0">
                  <a:latin typeface="Times New Roman" pitchFamily="18" charset="0"/>
                </a:rPr>
                <a:t> </a:t>
              </a:r>
              <a:r>
                <a:rPr lang="en-US" sz="4800" b="1" dirty="0" err="1">
                  <a:latin typeface="Times New Roman" pitchFamily="18" charset="0"/>
                </a:rPr>
                <a:t>dùng</a:t>
              </a:r>
              <a:r>
                <a:rPr lang="en-US" sz="4800" b="1" dirty="0">
                  <a:latin typeface="Times New Roman" pitchFamily="18" charset="0"/>
                </a:rPr>
                <a:t> </a:t>
              </a:r>
              <a:r>
                <a:rPr lang="en-US" sz="4800" b="1" dirty="0" err="1">
                  <a:latin typeface="Times New Roman" pitchFamily="18" charset="0"/>
                </a:rPr>
                <a:t>để</a:t>
              </a:r>
              <a:r>
                <a:rPr lang="en-US" sz="4800" b="1" dirty="0">
                  <a:latin typeface="Times New Roman" pitchFamily="18" charset="0"/>
                </a:rPr>
                <a:t> </a:t>
              </a:r>
              <a:r>
                <a:rPr lang="en-US" sz="4800" b="1" dirty="0" err="1">
                  <a:latin typeface="Times New Roman" pitchFamily="18" charset="0"/>
                </a:rPr>
                <a:t>nêu</a:t>
              </a:r>
              <a:r>
                <a:rPr lang="en-US" sz="4800" b="1" dirty="0">
                  <a:latin typeface="Times New Roman" pitchFamily="18" charset="0"/>
                </a:rPr>
                <a:t> </a:t>
              </a:r>
              <a:r>
                <a:rPr lang="en-US" sz="4800" b="1" dirty="0" err="1">
                  <a:latin typeface="Times New Roman" pitchFamily="18" charset="0"/>
                </a:rPr>
                <a:t>nhận</a:t>
              </a:r>
              <a:r>
                <a:rPr lang="en-US" sz="4800" b="1" dirty="0">
                  <a:latin typeface="Times New Roman" pitchFamily="18" charset="0"/>
                </a:rPr>
                <a:t> </a:t>
              </a:r>
              <a:r>
                <a:rPr lang="en-US" sz="4800" b="1" dirty="0" err="1">
                  <a:latin typeface="Times New Roman" pitchFamily="18" charset="0"/>
                </a:rPr>
                <a:t>định</a:t>
              </a:r>
              <a:endParaRPr lang="en-US" sz="6000" dirty="0">
                <a:latin typeface="Comic Sans MS" pitchFamily="66" charset="0"/>
              </a:endParaRPr>
            </a:p>
          </p:txBody>
        </p:sp>
      </p:grpSp>
    </p:spTree>
    <p:extLst>
      <p:ext uri="{BB962C8B-B14F-4D97-AF65-F5344CB8AC3E}">
        <p14:creationId xmlns:p14="http://schemas.microsoft.com/office/powerpoint/2010/main" val="236731203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0-#ppt_w/2"/>
                                          </p:val>
                                        </p:tav>
                                        <p:tav tm="100000">
                                          <p:val>
                                            <p:strVal val="#ppt_x"/>
                                          </p:val>
                                        </p:tav>
                                      </p:tavLst>
                                    </p:anim>
                                    <p:anim calcmode="lin" valueType="num">
                                      <p:cBhvr additive="base">
                                        <p:cTn id="8" dur="10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42" presetClass="entr" presetSubtype="0" fill="hold" nodeType="after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par>
                          <p:cTn id="15" fill="hold">
                            <p:stCondLst>
                              <p:cond delay="2000"/>
                            </p:stCondLst>
                            <p:childTnLst>
                              <p:par>
                                <p:cTn id="16" presetID="42" presetClass="entr" presetSubtype="0" fill="hold" nodeType="after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1000"/>
                                        <p:tgtEl>
                                          <p:spTgt spid="13"/>
                                        </p:tgtEl>
                                      </p:cBhvr>
                                    </p:animEffect>
                                    <p:anim calcmode="lin" valueType="num">
                                      <p:cBhvr>
                                        <p:cTn id="19" dur="1000" fill="hold"/>
                                        <p:tgtEl>
                                          <p:spTgt spid="13"/>
                                        </p:tgtEl>
                                        <p:attrNameLst>
                                          <p:attrName>ppt_x</p:attrName>
                                        </p:attrNameLst>
                                      </p:cBhvr>
                                      <p:tavLst>
                                        <p:tav tm="0">
                                          <p:val>
                                            <p:strVal val="#ppt_x"/>
                                          </p:val>
                                        </p:tav>
                                        <p:tav tm="100000">
                                          <p:val>
                                            <p:strVal val="#ppt_x"/>
                                          </p:val>
                                        </p:tav>
                                      </p:tavLst>
                                    </p:anim>
                                    <p:anim calcmode="lin" valueType="num">
                                      <p:cBhvr>
                                        <p:cTn id="20" dur="1000" fill="hold"/>
                                        <p:tgtEl>
                                          <p:spTgt spid="13"/>
                                        </p:tgtEl>
                                        <p:attrNameLst>
                                          <p:attrName>ppt_y</p:attrName>
                                        </p:attrNameLst>
                                      </p:cBhvr>
                                      <p:tavLst>
                                        <p:tav tm="0">
                                          <p:val>
                                            <p:strVal val="#ppt_y+.1"/>
                                          </p:val>
                                        </p:tav>
                                        <p:tav tm="100000">
                                          <p:val>
                                            <p:strVal val="#ppt_y"/>
                                          </p:val>
                                        </p:tav>
                                      </p:tavLst>
                                    </p:anim>
                                  </p:childTnLst>
                                </p:cTn>
                              </p:par>
                            </p:childTnLst>
                          </p:cTn>
                        </p:par>
                        <p:par>
                          <p:cTn id="21" fill="hold">
                            <p:stCondLst>
                              <p:cond delay="3000"/>
                            </p:stCondLst>
                            <p:childTnLst>
                              <p:par>
                                <p:cTn id="22" presetID="42" presetClass="entr" presetSubtype="0" fill="hold" nodeType="after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fade">
                                      <p:cBhvr>
                                        <p:cTn id="24" dur="1000"/>
                                        <p:tgtEl>
                                          <p:spTgt spid="15"/>
                                        </p:tgtEl>
                                      </p:cBhvr>
                                    </p:animEffect>
                                    <p:anim calcmode="lin" valueType="num">
                                      <p:cBhvr>
                                        <p:cTn id="25" dur="1000" fill="hold"/>
                                        <p:tgtEl>
                                          <p:spTgt spid="15"/>
                                        </p:tgtEl>
                                        <p:attrNameLst>
                                          <p:attrName>ppt_x</p:attrName>
                                        </p:attrNameLst>
                                      </p:cBhvr>
                                      <p:tavLst>
                                        <p:tav tm="0">
                                          <p:val>
                                            <p:strVal val="#ppt_x"/>
                                          </p:val>
                                        </p:tav>
                                        <p:tav tm="100000">
                                          <p:val>
                                            <p:strVal val="#ppt_x"/>
                                          </p:val>
                                        </p:tav>
                                      </p:tavLst>
                                    </p:anim>
                                    <p:anim calcmode="lin" valueType="num">
                                      <p:cBhvr>
                                        <p:cTn id="26"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xit" presetSubtype="4" fill="hold" nodeType="clickEffect">
                                  <p:stCondLst>
                                    <p:cond delay="0"/>
                                  </p:stCondLst>
                                  <p:childTnLst>
                                    <p:anim calcmode="lin" valueType="num">
                                      <p:cBhvr additive="base">
                                        <p:cTn id="30" dur="500"/>
                                        <p:tgtEl>
                                          <p:spTgt spid="15"/>
                                        </p:tgtEl>
                                        <p:attrNameLst>
                                          <p:attrName>ppt_x</p:attrName>
                                        </p:attrNameLst>
                                      </p:cBhvr>
                                      <p:tavLst>
                                        <p:tav tm="0">
                                          <p:val>
                                            <p:strVal val="ppt_x"/>
                                          </p:val>
                                        </p:tav>
                                        <p:tav tm="100000">
                                          <p:val>
                                            <p:strVal val="ppt_x"/>
                                          </p:val>
                                        </p:tav>
                                      </p:tavLst>
                                    </p:anim>
                                    <p:anim calcmode="lin" valueType="num">
                                      <p:cBhvr additive="base">
                                        <p:cTn id="31" dur="500"/>
                                        <p:tgtEl>
                                          <p:spTgt spid="15"/>
                                        </p:tgtEl>
                                        <p:attrNameLst>
                                          <p:attrName>ppt_y</p:attrName>
                                        </p:attrNameLst>
                                      </p:cBhvr>
                                      <p:tavLst>
                                        <p:tav tm="0">
                                          <p:val>
                                            <p:strVal val="ppt_y"/>
                                          </p:val>
                                        </p:tav>
                                        <p:tav tm="100000">
                                          <p:val>
                                            <p:strVal val="1+ppt_h/2"/>
                                          </p:val>
                                        </p:tav>
                                      </p:tavLst>
                                    </p:anim>
                                    <p:set>
                                      <p:cBhvr>
                                        <p:cTn id="32" dur="1" fill="hold">
                                          <p:stCondLst>
                                            <p:cond delay="499"/>
                                          </p:stCondLst>
                                        </p:cTn>
                                        <p:tgtEl>
                                          <p:spTgt spid="15"/>
                                        </p:tgtEl>
                                        <p:attrNameLst>
                                          <p:attrName>style.visibility</p:attrName>
                                        </p:attrNameLst>
                                      </p:cBhvr>
                                      <p:to>
                                        <p:strVal val="hidden"/>
                                      </p:to>
                                    </p:set>
                                  </p:childTnLst>
                                </p:cTn>
                              </p:par>
                            </p:childTnLst>
                          </p:cTn>
                        </p:par>
                        <p:par>
                          <p:cTn id="33" fill="hold">
                            <p:stCondLst>
                              <p:cond delay="500"/>
                            </p:stCondLst>
                            <p:childTnLst>
                              <p:par>
                                <p:cTn id="34" presetID="32" presetClass="emph" presetSubtype="0" fill="hold" nodeType="afterEffect">
                                  <p:stCondLst>
                                    <p:cond delay="0"/>
                                  </p:stCondLst>
                                  <p:childTnLst>
                                    <p:animRot by="120000">
                                      <p:cBhvr>
                                        <p:cTn id="35" dur="100" fill="hold">
                                          <p:stCondLst>
                                            <p:cond delay="0"/>
                                          </p:stCondLst>
                                        </p:cTn>
                                        <p:tgtEl>
                                          <p:spTgt spid="13"/>
                                        </p:tgtEl>
                                        <p:attrNameLst>
                                          <p:attrName>r</p:attrName>
                                        </p:attrNameLst>
                                      </p:cBhvr>
                                    </p:animRot>
                                    <p:animRot by="-240000">
                                      <p:cBhvr>
                                        <p:cTn id="36" dur="200" fill="hold">
                                          <p:stCondLst>
                                            <p:cond delay="200"/>
                                          </p:stCondLst>
                                        </p:cTn>
                                        <p:tgtEl>
                                          <p:spTgt spid="13"/>
                                        </p:tgtEl>
                                        <p:attrNameLst>
                                          <p:attrName>r</p:attrName>
                                        </p:attrNameLst>
                                      </p:cBhvr>
                                    </p:animRot>
                                    <p:animRot by="240000">
                                      <p:cBhvr>
                                        <p:cTn id="37" dur="200" fill="hold">
                                          <p:stCondLst>
                                            <p:cond delay="400"/>
                                          </p:stCondLst>
                                        </p:cTn>
                                        <p:tgtEl>
                                          <p:spTgt spid="13"/>
                                        </p:tgtEl>
                                        <p:attrNameLst>
                                          <p:attrName>r</p:attrName>
                                        </p:attrNameLst>
                                      </p:cBhvr>
                                    </p:animRot>
                                    <p:animRot by="-240000">
                                      <p:cBhvr>
                                        <p:cTn id="38" dur="200" fill="hold">
                                          <p:stCondLst>
                                            <p:cond delay="600"/>
                                          </p:stCondLst>
                                        </p:cTn>
                                        <p:tgtEl>
                                          <p:spTgt spid="13"/>
                                        </p:tgtEl>
                                        <p:attrNameLst>
                                          <p:attrName>r</p:attrName>
                                        </p:attrNameLst>
                                      </p:cBhvr>
                                    </p:animRot>
                                    <p:animRot by="120000">
                                      <p:cBhvr>
                                        <p:cTn id="39" dur="200" fill="hold">
                                          <p:stCondLst>
                                            <p:cond delay="800"/>
                                          </p:stCondLst>
                                        </p:cTn>
                                        <p:tgtEl>
                                          <p:spTgt spid="13"/>
                                        </p:tgtEl>
                                        <p:attrNameLst>
                                          <p:attrName>r</p:attrName>
                                        </p:attrNameLst>
                                      </p:cBhvr>
                                    </p:animRot>
                                  </p:childTnLst>
                                  <p:subTnLst>
                                    <p:audio>
                                      <p:cMediaNode>
                                        <p:cTn display="0" masterRel="sameClick">
                                          <p:stCondLst>
                                            <p:cond evt="begin" delay="0">
                                              <p:tn val="34"/>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975365" y="-767137"/>
            <a:ext cx="12112274" cy="3906470"/>
            <a:chOff x="1327057" y="-424838"/>
            <a:chExt cx="12112274" cy="3906470"/>
          </a:xfrm>
        </p:grpSpPr>
        <p:sp>
          <p:nvSpPr>
            <p:cNvPr id="5" name="Rectangle 11"/>
            <p:cNvSpPr>
              <a:spLocks noChangeArrowheads="1"/>
            </p:cNvSpPr>
            <p:nvPr/>
          </p:nvSpPr>
          <p:spPr bwMode="auto">
            <a:xfrm>
              <a:off x="2307103" y="849195"/>
              <a:ext cx="9758288" cy="1569660"/>
            </a:xfrm>
            <a:prstGeom prst="rect">
              <a:avLst/>
            </a:prstGeom>
            <a:solidFill>
              <a:schemeClr val="bg1"/>
            </a:solidFill>
            <a:ln w="107950" cmpd="thickThin">
              <a:noFill/>
              <a:miter lim="800000"/>
              <a:headEnd/>
              <a:tailEnd/>
            </a:ln>
          </p:spPr>
          <p:txBody>
            <a:bodyPr wrap="square">
              <a:spAutoFit/>
            </a:bodyPr>
            <a:lstStyle/>
            <a:p>
              <a:pPr algn="ctr"/>
              <a:r>
                <a:rPr lang="vi-VN" sz="4800" b="1" dirty="0">
                  <a:solidFill>
                    <a:srgbClr val="FF0000"/>
                  </a:solidFill>
                  <a:cs typeface="Arial" panose="020B0604020202020204" pitchFamily="34" charset="0"/>
                </a:rPr>
                <a:t>Bạn Diệu Chi là học sinh cũ của Trường Tiểu học Thành Công. </a:t>
              </a:r>
              <a:endParaRPr lang="en-US" sz="4800" b="1" dirty="0">
                <a:solidFill>
                  <a:srgbClr val="FF0000"/>
                </a:solidFill>
                <a:latin typeface="Arial" panose="020B0604020202020204" pitchFamily="34" charset="0"/>
                <a:cs typeface="Arial" panose="020B0604020202020204" pitchFamily="34" charset="0"/>
              </a:endParaRPr>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27057" y="-424838"/>
              <a:ext cx="12112274" cy="3906470"/>
            </a:xfrm>
            <a:prstGeom prst="rect">
              <a:avLst/>
            </a:prstGeom>
          </p:spPr>
        </p:pic>
      </p:grpSp>
      <p:grpSp>
        <p:nvGrpSpPr>
          <p:cNvPr id="13" name="Group 12"/>
          <p:cNvGrpSpPr/>
          <p:nvPr/>
        </p:nvGrpSpPr>
        <p:grpSpPr>
          <a:xfrm>
            <a:off x="3599515" y="2963515"/>
            <a:ext cx="8014933" cy="1462148"/>
            <a:chOff x="3599515" y="2963515"/>
            <a:chExt cx="8014933" cy="1462148"/>
          </a:xfrm>
        </p:grpSpPr>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V="1">
              <a:off x="3599515" y="2963515"/>
              <a:ext cx="8014933" cy="1462148"/>
            </a:xfrm>
            <a:prstGeom prst="rect">
              <a:avLst/>
            </a:prstGeom>
          </p:spPr>
        </p:pic>
        <p:pic>
          <p:nvPicPr>
            <p:cNvPr id="6" name="Picture 5"/>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3863369" y="3144575"/>
              <a:ext cx="738823" cy="738823"/>
            </a:xfrm>
            <a:prstGeom prst="rect">
              <a:avLst/>
            </a:prstGeom>
          </p:spPr>
        </p:pic>
        <p:sp>
          <p:nvSpPr>
            <p:cNvPr id="7" name="Rectangle 6"/>
            <p:cNvSpPr/>
            <p:nvPr/>
          </p:nvSpPr>
          <p:spPr>
            <a:xfrm>
              <a:off x="4519437" y="3348834"/>
              <a:ext cx="6175088" cy="830997"/>
            </a:xfrm>
            <a:prstGeom prst="rect">
              <a:avLst/>
            </a:prstGeom>
          </p:spPr>
          <p:txBody>
            <a:bodyPr wrap="none">
              <a:spAutoFit/>
            </a:bodyPr>
            <a:lstStyle/>
            <a:p>
              <a:pPr lvl="0" algn="ctr" eaLnBrk="0" fontAlgn="base" hangingPunct="0">
                <a:spcBef>
                  <a:spcPct val="20000"/>
                </a:spcBef>
                <a:spcAft>
                  <a:spcPct val="0"/>
                </a:spcAft>
              </a:pPr>
              <a:r>
                <a:rPr lang="en-US" sz="4800" b="1" dirty="0" err="1">
                  <a:latin typeface="Times New Roman" pitchFamily="18" charset="0"/>
                </a:rPr>
                <a:t>Câu</a:t>
              </a:r>
              <a:r>
                <a:rPr lang="en-US" sz="4800" b="1" dirty="0">
                  <a:latin typeface="Times New Roman" pitchFamily="18" charset="0"/>
                </a:rPr>
                <a:t> </a:t>
              </a:r>
              <a:r>
                <a:rPr lang="en-US" sz="4800" b="1" dirty="0" err="1">
                  <a:latin typeface="Times New Roman" pitchFamily="18" charset="0"/>
                </a:rPr>
                <a:t>dùng</a:t>
              </a:r>
              <a:r>
                <a:rPr lang="en-US" sz="4800" b="1" dirty="0">
                  <a:latin typeface="Times New Roman" pitchFamily="18" charset="0"/>
                </a:rPr>
                <a:t> </a:t>
              </a:r>
              <a:r>
                <a:rPr lang="en-US" sz="4800" b="1" dirty="0" err="1">
                  <a:latin typeface="Times New Roman" pitchFamily="18" charset="0"/>
                </a:rPr>
                <a:t>để</a:t>
              </a:r>
              <a:r>
                <a:rPr lang="en-US" sz="4800" b="1" dirty="0">
                  <a:latin typeface="Times New Roman" pitchFamily="18" charset="0"/>
                </a:rPr>
                <a:t> </a:t>
              </a:r>
              <a:r>
                <a:rPr lang="en-US" sz="4800" b="1" dirty="0" err="1">
                  <a:latin typeface="Times New Roman" pitchFamily="18" charset="0"/>
                </a:rPr>
                <a:t>giới</a:t>
              </a:r>
              <a:r>
                <a:rPr lang="en-US" sz="4800" b="1" dirty="0">
                  <a:latin typeface="Times New Roman" pitchFamily="18" charset="0"/>
                </a:rPr>
                <a:t> </a:t>
              </a:r>
              <a:r>
                <a:rPr lang="en-US" sz="4800" b="1" dirty="0" err="1">
                  <a:latin typeface="Times New Roman" pitchFamily="18" charset="0"/>
                </a:rPr>
                <a:t>thiệu</a:t>
              </a:r>
              <a:endParaRPr lang="en-US" sz="4800" b="1" dirty="0">
                <a:latin typeface="Times New Roman" pitchFamily="18" charset="0"/>
              </a:endParaRPr>
            </a:p>
          </p:txBody>
        </p:sp>
      </p:grpSp>
      <p:grpSp>
        <p:nvGrpSpPr>
          <p:cNvPr id="15" name="Group 14"/>
          <p:cNvGrpSpPr/>
          <p:nvPr/>
        </p:nvGrpSpPr>
        <p:grpSpPr>
          <a:xfrm>
            <a:off x="2990782" y="4722117"/>
            <a:ext cx="8623665" cy="1462148"/>
            <a:chOff x="3736541" y="4541603"/>
            <a:chExt cx="8014933" cy="1462148"/>
          </a:xfrm>
        </p:grpSpPr>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V="1">
              <a:off x="3736541" y="4541603"/>
              <a:ext cx="8014933" cy="1462148"/>
            </a:xfrm>
            <a:prstGeom prst="rect">
              <a:avLst/>
            </a:prstGeom>
          </p:spPr>
        </p:pic>
        <p:pic>
          <p:nvPicPr>
            <p:cNvPr id="8" name="Picture 7"/>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3832638" y="4675144"/>
              <a:ext cx="710606" cy="738823"/>
            </a:xfrm>
            <a:prstGeom prst="rect">
              <a:avLst/>
            </a:prstGeom>
          </p:spPr>
        </p:pic>
        <p:sp>
          <p:nvSpPr>
            <p:cNvPr id="9" name="Rectangle 8"/>
            <p:cNvSpPr/>
            <p:nvPr/>
          </p:nvSpPr>
          <p:spPr>
            <a:xfrm>
              <a:off x="4054726" y="4932934"/>
              <a:ext cx="7497566" cy="830997"/>
            </a:xfrm>
            <a:prstGeom prst="rect">
              <a:avLst/>
            </a:prstGeom>
          </p:spPr>
          <p:txBody>
            <a:bodyPr wrap="none">
              <a:spAutoFit/>
            </a:bodyPr>
            <a:lstStyle/>
            <a:p>
              <a:pPr lvl="0" algn="ctr" eaLnBrk="0" fontAlgn="base" hangingPunct="0">
                <a:spcBef>
                  <a:spcPct val="20000"/>
                </a:spcBef>
                <a:spcAft>
                  <a:spcPct val="0"/>
                </a:spcAft>
              </a:pPr>
              <a:r>
                <a:rPr lang="en-US" sz="4800" b="1" dirty="0" err="1">
                  <a:latin typeface="Times New Roman" pitchFamily="18" charset="0"/>
                </a:rPr>
                <a:t>Câu</a:t>
              </a:r>
              <a:r>
                <a:rPr lang="en-US" sz="4800" b="1" dirty="0">
                  <a:latin typeface="Times New Roman" pitchFamily="18" charset="0"/>
                </a:rPr>
                <a:t> </a:t>
              </a:r>
              <a:r>
                <a:rPr lang="en-US" sz="4800" b="1" dirty="0" err="1">
                  <a:latin typeface="Times New Roman" pitchFamily="18" charset="0"/>
                </a:rPr>
                <a:t>dùng</a:t>
              </a:r>
              <a:r>
                <a:rPr lang="en-US" sz="4800" b="1" dirty="0">
                  <a:latin typeface="Times New Roman" pitchFamily="18" charset="0"/>
                </a:rPr>
                <a:t> </a:t>
              </a:r>
              <a:r>
                <a:rPr lang="en-US" sz="4800" b="1" dirty="0" err="1">
                  <a:latin typeface="Times New Roman" pitchFamily="18" charset="0"/>
                </a:rPr>
                <a:t>để</a:t>
              </a:r>
              <a:r>
                <a:rPr lang="en-US" sz="4800" b="1" dirty="0">
                  <a:latin typeface="Times New Roman" pitchFamily="18" charset="0"/>
                </a:rPr>
                <a:t> </a:t>
              </a:r>
              <a:r>
                <a:rPr lang="en-US" sz="4800" b="1" dirty="0" err="1">
                  <a:latin typeface="Times New Roman" pitchFamily="18" charset="0"/>
                </a:rPr>
                <a:t>nêu</a:t>
              </a:r>
              <a:r>
                <a:rPr lang="en-US" sz="4800" b="1" dirty="0">
                  <a:latin typeface="Times New Roman" pitchFamily="18" charset="0"/>
                </a:rPr>
                <a:t> </a:t>
              </a:r>
              <a:r>
                <a:rPr lang="en-US" sz="4800" b="1" dirty="0" err="1">
                  <a:latin typeface="Times New Roman" pitchFamily="18" charset="0"/>
                </a:rPr>
                <a:t>nhận</a:t>
              </a:r>
              <a:r>
                <a:rPr lang="en-US" sz="4800" b="1" dirty="0">
                  <a:latin typeface="Times New Roman" pitchFamily="18" charset="0"/>
                </a:rPr>
                <a:t> </a:t>
              </a:r>
              <a:r>
                <a:rPr lang="en-US" sz="4800" b="1" dirty="0" err="1">
                  <a:latin typeface="Times New Roman" pitchFamily="18" charset="0"/>
                </a:rPr>
                <a:t>định</a:t>
              </a:r>
              <a:endParaRPr lang="en-US" sz="6000" dirty="0">
                <a:latin typeface="Comic Sans MS" pitchFamily="66" charset="0"/>
              </a:endParaRPr>
            </a:p>
          </p:txBody>
        </p:sp>
      </p:grpSp>
      <p:pic>
        <p:nvPicPr>
          <p:cNvPr id="16" name="Picture 15" descr="A picture containing toy, doll, clipart&#10;&#10;Description automatically generated">
            <a:extLst>
              <a:ext uri="{FF2B5EF4-FFF2-40B4-BE49-F238E27FC236}">
                <a16:creationId xmlns:a16="http://schemas.microsoft.com/office/drawing/2014/main" id="{B71EA60B-0EAD-4B83-81D8-0D06D1036788}"/>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b="52173"/>
          <a:stretch/>
        </p:blipFill>
        <p:spPr>
          <a:xfrm flipH="1">
            <a:off x="-495642" y="1713440"/>
            <a:ext cx="3657600" cy="4680326"/>
          </a:xfrm>
          <a:prstGeom prst="rect">
            <a:avLst/>
          </a:prstGeom>
          <a:effectLst>
            <a:outerShdw blurRad="76200" dir="18900000" sy="23000" kx="-1200000" algn="bl" rotWithShape="0">
              <a:prstClr val="black">
                <a:alpha val="20000"/>
              </a:prstClr>
            </a:outerShdw>
          </a:effectLst>
        </p:spPr>
      </p:pic>
    </p:spTree>
    <p:extLst>
      <p:ext uri="{BB962C8B-B14F-4D97-AF65-F5344CB8AC3E}">
        <p14:creationId xmlns:p14="http://schemas.microsoft.com/office/powerpoint/2010/main" val="256859261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2" presetClass="entr" presetSubtype="8" fill="hold" nodeType="with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additive="base">
                                        <p:cTn id="12" dur="1000" fill="hold"/>
                                        <p:tgtEl>
                                          <p:spTgt spid="16"/>
                                        </p:tgtEl>
                                        <p:attrNameLst>
                                          <p:attrName>ppt_x</p:attrName>
                                        </p:attrNameLst>
                                      </p:cBhvr>
                                      <p:tavLst>
                                        <p:tav tm="0">
                                          <p:val>
                                            <p:strVal val="0-#ppt_w/2"/>
                                          </p:val>
                                        </p:tav>
                                        <p:tav tm="100000">
                                          <p:val>
                                            <p:strVal val="#ppt_x"/>
                                          </p:val>
                                        </p:tav>
                                      </p:tavLst>
                                    </p:anim>
                                    <p:anim calcmode="lin" valueType="num">
                                      <p:cBhvr additive="base">
                                        <p:cTn id="13" dur="1000" fill="hold"/>
                                        <p:tgtEl>
                                          <p:spTgt spid="16"/>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42" presetClass="entr" presetSubtype="0" fill="hold" nodeType="after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1000"/>
                                        <p:tgtEl>
                                          <p:spTgt spid="13"/>
                                        </p:tgtEl>
                                      </p:cBhvr>
                                    </p:animEffect>
                                    <p:anim calcmode="lin" valueType="num">
                                      <p:cBhvr>
                                        <p:cTn id="18" dur="1000" fill="hold"/>
                                        <p:tgtEl>
                                          <p:spTgt spid="13"/>
                                        </p:tgtEl>
                                        <p:attrNameLst>
                                          <p:attrName>ppt_x</p:attrName>
                                        </p:attrNameLst>
                                      </p:cBhvr>
                                      <p:tavLst>
                                        <p:tav tm="0">
                                          <p:val>
                                            <p:strVal val="#ppt_x"/>
                                          </p:val>
                                        </p:tav>
                                        <p:tav tm="100000">
                                          <p:val>
                                            <p:strVal val="#ppt_x"/>
                                          </p:val>
                                        </p:tav>
                                      </p:tavLst>
                                    </p:anim>
                                    <p:anim calcmode="lin" valueType="num">
                                      <p:cBhvr>
                                        <p:cTn id="19" dur="1000" fill="hold"/>
                                        <p:tgtEl>
                                          <p:spTgt spid="13"/>
                                        </p:tgtEl>
                                        <p:attrNameLst>
                                          <p:attrName>ppt_y</p:attrName>
                                        </p:attrNameLst>
                                      </p:cBhvr>
                                      <p:tavLst>
                                        <p:tav tm="0">
                                          <p:val>
                                            <p:strVal val="#ppt_y+.1"/>
                                          </p:val>
                                        </p:tav>
                                        <p:tav tm="100000">
                                          <p:val>
                                            <p:strVal val="#ppt_y"/>
                                          </p:val>
                                        </p:tav>
                                      </p:tavLst>
                                    </p:anim>
                                  </p:childTnLst>
                                </p:cTn>
                              </p:par>
                            </p:childTnLst>
                          </p:cTn>
                        </p:par>
                        <p:par>
                          <p:cTn id="20" fill="hold">
                            <p:stCondLst>
                              <p:cond delay="2000"/>
                            </p:stCondLst>
                            <p:childTnLst>
                              <p:par>
                                <p:cTn id="21" presetID="42" presetClass="entr" presetSubtype="0" fill="hold" nodeType="after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1000"/>
                                        <p:tgtEl>
                                          <p:spTgt spid="15"/>
                                        </p:tgtEl>
                                      </p:cBhvr>
                                    </p:animEffect>
                                    <p:anim calcmode="lin" valueType="num">
                                      <p:cBhvr>
                                        <p:cTn id="24" dur="1000" fill="hold"/>
                                        <p:tgtEl>
                                          <p:spTgt spid="15"/>
                                        </p:tgtEl>
                                        <p:attrNameLst>
                                          <p:attrName>ppt_x</p:attrName>
                                        </p:attrNameLst>
                                      </p:cBhvr>
                                      <p:tavLst>
                                        <p:tav tm="0">
                                          <p:val>
                                            <p:strVal val="#ppt_x"/>
                                          </p:val>
                                        </p:tav>
                                        <p:tav tm="100000">
                                          <p:val>
                                            <p:strVal val="#ppt_x"/>
                                          </p:val>
                                        </p:tav>
                                      </p:tavLst>
                                    </p:anim>
                                    <p:anim calcmode="lin" valueType="num">
                                      <p:cBhvr>
                                        <p:cTn id="25"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xit" presetSubtype="4" fill="hold" nodeType="clickEffect">
                                  <p:stCondLst>
                                    <p:cond delay="0"/>
                                  </p:stCondLst>
                                  <p:childTnLst>
                                    <p:anim calcmode="lin" valueType="num">
                                      <p:cBhvr additive="base">
                                        <p:cTn id="29" dur="500"/>
                                        <p:tgtEl>
                                          <p:spTgt spid="15"/>
                                        </p:tgtEl>
                                        <p:attrNameLst>
                                          <p:attrName>ppt_x</p:attrName>
                                        </p:attrNameLst>
                                      </p:cBhvr>
                                      <p:tavLst>
                                        <p:tav tm="0">
                                          <p:val>
                                            <p:strVal val="ppt_x"/>
                                          </p:val>
                                        </p:tav>
                                        <p:tav tm="100000">
                                          <p:val>
                                            <p:strVal val="ppt_x"/>
                                          </p:val>
                                        </p:tav>
                                      </p:tavLst>
                                    </p:anim>
                                    <p:anim calcmode="lin" valueType="num">
                                      <p:cBhvr additive="base">
                                        <p:cTn id="30" dur="500"/>
                                        <p:tgtEl>
                                          <p:spTgt spid="15"/>
                                        </p:tgtEl>
                                        <p:attrNameLst>
                                          <p:attrName>ppt_y</p:attrName>
                                        </p:attrNameLst>
                                      </p:cBhvr>
                                      <p:tavLst>
                                        <p:tav tm="0">
                                          <p:val>
                                            <p:strVal val="ppt_y"/>
                                          </p:val>
                                        </p:tav>
                                        <p:tav tm="100000">
                                          <p:val>
                                            <p:strVal val="1+ppt_h/2"/>
                                          </p:val>
                                        </p:tav>
                                      </p:tavLst>
                                    </p:anim>
                                    <p:set>
                                      <p:cBhvr>
                                        <p:cTn id="31" dur="1" fill="hold">
                                          <p:stCondLst>
                                            <p:cond delay="499"/>
                                          </p:stCondLst>
                                        </p:cTn>
                                        <p:tgtEl>
                                          <p:spTgt spid="15"/>
                                        </p:tgtEl>
                                        <p:attrNameLst>
                                          <p:attrName>style.visibility</p:attrName>
                                        </p:attrNameLst>
                                      </p:cBhvr>
                                      <p:to>
                                        <p:strVal val="hidden"/>
                                      </p:to>
                                    </p:set>
                                  </p:childTnLst>
                                </p:cTn>
                              </p:par>
                            </p:childTnLst>
                          </p:cTn>
                        </p:par>
                        <p:par>
                          <p:cTn id="32" fill="hold">
                            <p:stCondLst>
                              <p:cond delay="500"/>
                            </p:stCondLst>
                            <p:childTnLst>
                              <p:par>
                                <p:cTn id="33" presetID="32" presetClass="emph" presetSubtype="0" fill="hold" nodeType="afterEffect">
                                  <p:stCondLst>
                                    <p:cond delay="0"/>
                                  </p:stCondLst>
                                  <p:childTnLst>
                                    <p:animRot by="120000">
                                      <p:cBhvr>
                                        <p:cTn id="34" dur="100" fill="hold">
                                          <p:stCondLst>
                                            <p:cond delay="0"/>
                                          </p:stCondLst>
                                        </p:cTn>
                                        <p:tgtEl>
                                          <p:spTgt spid="13"/>
                                        </p:tgtEl>
                                        <p:attrNameLst>
                                          <p:attrName>r</p:attrName>
                                        </p:attrNameLst>
                                      </p:cBhvr>
                                    </p:animRot>
                                    <p:animRot by="-240000">
                                      <p:cBhvr>
                                        <p:cTn id="35" dur="200" fill="hold">
                                          <p:stCondLst>
                                            <p:cond delay="200"/>
                                          </p:stCondLst>
                                        </p:cTn>
                                        <p:tgtEl>
                                          <p:spTgt spid="13"/>
                                        </p:tgtEl>
                                        <p:attrNameLst>
                                          <p:attrName>r</p:attrName>
                                        </p:attrNameLst>
                                      </p:cBhvr>
                                    </p:animRot>
                                    <p:animRot by="240000">
                                      <p:cBhvr>
                                        <p:cTn id="36" dur="200" fill="hold">
                                          <p:stCondLst>
                                            <p:cond delay="400"/>
                                          </p:stCondLst>
                                        </p:cTn>
                                        <p:tgtEl>
                                          <p:spTgt spid="13"/>
                                        </p:tgtEl>
                                        <p:attrNameLst>
                                          <p:attrName>r</p:attrName>
                                        </p:attrNameLst>
                                      </p:cBhvr>
                                    </p:animRot>
                                    <p:animRot by="-240000">
                                      <p:cBhvr>
                                        <p:cTn id="37" dur="200" fill="hold">
                                          <p:stCondLst>
                                            <p:cond delay="600"/>
                                          </p:stCondLst>
                                        </p:cTn>
                                        <p:tgtEl>
                                          <p:spTgt spid="13"/>
                                        </p:tgtEl>
                                        <p:attrNameLst>
                                          <p:attrName>r</p:attrName>
                                        </p:attrNameLst>
                                      </p:cBhvr>
                                    </p:animRot>
                                    <p:animRot by="120000">
                                      <p:cBhvr>
                                        <p:cTn id="38" dur="200" fill="hold">
                                          <p:stCondLst>
                                            <p:cond delay="800"/>
                                          </p:stCondLst>
                                        </p:cTn>
                                        <p:tgtEl>
                                          <p:spTgt spid="13"/>
                                        </p:tgtEl>
                                        <p:attrNameLst>
                                          <p:attrName>r</p:attrName>
                                        </p:attrNameLst>
                                      </p:cBhvr>
                                    </p:animRot>
                                  </p:childTnLst>
                                  <p:subTnLst>
                                    <p:audio>
                                      <p:cMediaNode>
                                        <p:cTn display="0" masterRel="sameClick">
                                          <p:stCondLst>
                                            <p:cond evt="begin" delay="0">
                                              <p:tn val="33"/>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oy, doll, clipart&#10;&#10;Description automatically generated">
            <a:extLst>
              <a:ext uri="{FF2B5EF4-FFF2-40B4-BE49-F238E27FC236}">
                <a16:creationId xmlns:a16="http://schemas.microsoft.com/office/drawing/2014/main" id="{B71EA60B-0EAD-4B83-81D8-0D06D103678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52173"/>
          <a:stretch/>
        </p:blipFill>
        <p:spPr>
          <a:xfrm flipH="1">
            <a:off x="-495642" y="1713440"/>
            <a:ext cx="3657600" cy="4680326"/>
          </a:xfrm>
          <a:prstGeom prst="rect">
            <a:avLst/>
          </a:prstGeom>
          <a:effectLst>
            <a:outerShdw blurRad="76200" dir="18900000" sy="23000" kx="-1200000" algn="bl" rotWithShape="0">
              <a:prstClr val="black">
                <a:alpha val="20000"/>
              </a:prstClr>
            </a:outerShdw>
          </a:effectLst>
        </p:spPr>
      </p:pic>
      <p:grpSp>
        <p:nvGrpSpPr>
          <p:cNvPr id="11" name="Group 10"/>
          <p:cNvGrpSpPr/>
          <p:nvPr/>
        </p:nvGrpSpPr>
        <p:grpSpPr>
          <a:xfrm>
            <a:off x="1892124" y="-115902"/>
            <a:ext cx="10081028" cy="3269860"/>
            <a:chOff x="2426696" y="-113326"/>
            <a:chExt cx="10081028" cy="3269860"/>
          </a:xfrm>
        </p:grpSpPr>
        <p:sp>
          <p:nvSpPr>
            <p:cNvPr id="5" name="Rectangle 11"/>
            <p:cNvSpPr>
              <a:spLocks noChangeArrowheads="1"/>
            </p:cNvSpPr>
            <p:nvPr/>
          </p:nvSpPr>
          <p:spPr bwMode="auto">
            <a:xfrm>
              <a:off x="2785403" y="903828"/>
              <a:ext cx="9363615" cy="1569660"/>
            </a:xfrm>
            <a:prstGeom prst="rect">
              <a:avLst/>
            </a:prstGeom>
            <a:solidFill>
              <a:schemeClr val="bg1"/>
            </a:solidFill>
            <a:ln w="107950" cmpd="thickThin">
              <a:noFill/>
              <a:miter lim="800000"/>
              <a:headEnd/>
              <a:tailEnd/>
            </a:ln>
          </p:spPr>
          <p:txBody>
            <a:bodyPr wrap="square">
              <a:spAutoFit/>
            </a:bodyPr>
            <a:lstStyle/>
            <a:p>
              <a:pPr algn="ctr"/>
              <a:r>
                <a:rPr lang="en-US" sz="4800" b="1" dirty="0" err="1">
                  <a:solidFill>
                    <a:srgbClr val="FF0000"/>
                  </a:solidFill>
                  <a:latin typeface="Arial" panose="020B0604020202020204" pitchFamily="34" charset="0"/>
                  <a:cs typeface="Arial" panose="020B0604020202020204" pitchFamily="34" charset="0"/>
                </a:rPr>
                <a:t>Bạn</a:t>
              </a:r>
              <a:r>
                <a:rPr lang="en-US" sz="4800" b="1" dirty="0">
                  <a:solidFill>
                    <a:srgbClr val="FF0000"/>
                  </a:solidFill>
                  <a:latin typeface="Arial" panose="020B0604020202020204" pitchFamily="34" charset="0"/>
                  <a:cs typeface="Arial" panose="020B0604020202020204" pitchFamily="34" charset="0"/>
                </a:rPr>
                <a:t> </a:t>
              </a:r>
              <a:r>
                <a:rPr lang="en-US" sz="4800" b="1" dirty="0" err="1">
                  <a:solidFill>
                    <a:srgbClr val="FF0000"/>
                  </a:solidFill>
                  <a:latin typeface="Arial" panose="020B0604020202020204" pitchFamily="34" charset="0"/>
                  <a:cs typeface="Arial" panose="020B0604020202020204" pitchFamily="34" charset="0"/>
                </a:rPr>
                <a:t>ấy</a:t>
              </a:r>
              <a:r>
                <a:rPr lang="en-US" sz="4800" b="1" dirty="0">
                  <a:solidFill>
                    <a:srgbClr val="FF0000"/>
                  </a:solidFill>
                  <a:latin typeface="Arial" panose="020B0604020202020204" pitchFamily="34" charset="0"/>
                  <a:cs typeface="Arial" panose="020B0604020202020204" pitchFamily="34" charset="0"/>
                </a:rPr>
                <a:t> </a:t>
              </a:r>
              <a:r>
                <a:rPr lang="en-US" sz="4800" b="1" dirty="0" err="1">
                  <a:solidFill>
                    <a:srgbClr val="FF0000"/>
                  </a:solidFill>
                  <a:latin typeface="Arial" panose="020B0604020202020204" pitchFamily="34" charset="0"/>
                  <a:cs typeface="Arial" panose="020B0604020202020204" pitchFamily="34" charset="0"/>
                </a:rPr>
                <a:t>là</a:t>
              </a:r>
              <a:r>
                <a:rPr lang="en-US" sz="4800" b="1" dirty="0">
                  <a:solidFill>
                    <a:srgbClr val="FF0000"/>
                  </a:solidFill>
                  <a:latin typeface="Arial" panose="020B0604020202020204" pitchFamily="34" charset="0"/>
                  <a:cs typeface="Arial" panose="020B0604020202020204" pitchFamily="34" charset="0"/>
                </a:rPr>
                <a:t> </a:t>
              </a:r>
              <a:r>
                <a:rPr lang="en-US" sz="4800" b="1" dirty="0" err="1">
                  <a:solidFill>
                    <a:srgbClr val="FF0000"/>
                  </a:solidFill>
                  <a:latin typeface="Arial" panose="020B0604020202020204" pitchFamily="34" charset="0"/>
                  <a:cs typeface="Arial" panose="020B0604020202020204" pitchFamily="34" charset="0"/>
                </a:rPr>
                <a:t>một</a:t>
              </a:r>
              <a:r>
                <a:rPr lang="en-US" sz="4800" b="1" dirty="0">
                  <a:solidFill>
                    <a:srgbClr val="FF0000"/>
                  </a:solidFill>
                  <a:latin typeface="Arial" panose="020B0604020202020204" pitchFamily="34" charset="0"/>
                  <a:cs typeface="Arial" panose="020B0604020202020204" pitchFamily="34" charset="0"/>
                </a:rPr>
                <a:t> </a:t>
              </a:r>
              <a:r>
                <a:rPr lang="en-US" sz="4800" b="1" dirty="0" err="1">
                  <a:solidFill>
                    <a:srgbClr val="FF0000"/>
                  </a:solidFill>
                  <a:latin typeface="Arial" panose="020B0604020202020204" pitchFamily="34" charset="0"/>
                  <a:cs typeface="Arial" panose="020B0604020202020204" pitchFamily="34" charset="0"/>
                </a:rPr>
                <a:t>họa</a:t>
              </a:r>
              <a:r>
                <a:rPr lang="en-US" sz="4800" b="1" dirty="0">
                  <a:solidFill>
                    <a:srgbClr val="FF0000"/>
                  </a:solidFill>
                  <a:latin typeface="Arial" panose="020B0604020202020204" pitchFamily="34" charset="0"/>
                  <a:cs typeface="Arial" panose="020B0604020202020204" pitchFamily="34" charset="0"/>
                </a:rPr>
                <a:t> </a:t>
              </a:r>
              <a:r>
                <a:rPr lang="en-US" sz="4800" b="1" dirty="0" err="1">
                  <a:solidFill>
                    <a:srgbClr val="FF0000"/>
                  </a:solidFill>
                  <a:latin typeface="Arial" panose="020B0604020202020204" pitchFamily="34" charset="0"/>
                  <a:cs typeface="Arial" panose="020B0604020202020204" pitchFamily="34" charset="0"/>
                </a:rPr>
                <a:t>sĩ</a:t>
              </a:r>
              <a:r>
                <a:rPr lang="en-US" sz="4800" b="1" dirty="0">
                  <a:solidFill>
                    <a:srgbClr val="FF0000"/>
                  </a:solidFill>
                  <a:latin typeface="Arial" panose="020B0604020202020204" pitchFamily="34" charset="0"/>
                  <a:cs typeface="Arial" panose="020B0604020202020204" pitchFamily="34" charset="0"/>
                </a:rPr>
                <a:t> </a:t>
              </a:r>
            </a:p>
            <a:p>
              <a:pPr algn="ctr"/>
              <a:r>
                <a:rPr lang="en-US" sz="4800" b="1" dirty="0" err="1">
                  <a:solidFill>
                    <a:srgbClr val="FF0000"/>
                  </a:solidFill>
                  <a:latin typeface="Arial" panose="020B0604020202020204" pitchFamily="34" charset="0"/>
                  <a:cs typeface="Arial" panose="020B0604020202020204" pitchFamily="34" charset="0"/>
                </a:rPr>
                <a:t>nhỏ</a:t>
              </a:r>
              <a:r>
                <a:rPr lang="en-US" sz="4800" b="1" dirty="0">
                  <a:solidFill>
                    <a:srgbClr val="FF0000"/>
                  </a:solidFill>
                  <a:latin typeface="Arial" panose="020B0604020202020204" pitchFamily="34" charset="0"/>
                  <a:cs typeface="Arial" panose="020B0604020202020204" pitchFamily="34" charset="0"/>
                </a:rPr>
                <a:t> </a:t>
              </a:r>
              <a:r>
                <a:rPr lang="en-US" sz="4800" b="1" dirty="0" err="1">
                  <a:solidFill>
                    <a:srgbClr val="FF0000"/>
                  </a:solidFill>
                  <a:latin typeface="Arial" panose="020B0604020202020204" pitchFamily="34" charset="0"/>
                  <a:cs typeface="Arial" panose="020B0604020202020204" pitchFamily="34" charset="0"/>
                </a:rPr>
                <a:t>đấy</a:t>
              </a:r>
              <a:r>
                <a:rPr lang="en-US" sz="4800" b="1" dirty="0">
                  <a:solidFill>
                    <a:srgbClr val="FF0000"/>
                  </a:solidFill>
                  <a:latin typeface="Arial" panose="020B0604020202020204" pitchFamily="34" charset="0"/>
                  <a:cs typeface="Arial" panose="020B0604020202020204" pitchFamily="34" charset="0"/>
                </a:rPr>
                <a:t>. </a:t>
              </a:r>
            </a:p>
          </p:txBody>
        </p:sp>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26696" y="-113326"/>
              <a:ext cx="10081028" cy="3269860"/>
            </a:xfrm>
            <a:prstGeom prst="rect">
              <a:avLst/>
            </a:prstGeom>
          </p:spPr>
        </p:pic>
      </p:grpSp>
      <p:grpSp>
        <p:nvGrpSpPr>
          <p:cNvPr id="13" name="Group 12"/>
          <p:cNvGrpSpPr/>
          <p:nvPr/>
        </p:nvGrpSpPr>
        <p:grpSpPr>
          <a:xfrm>
            <a:off x="3109987" y="4624998"/>
            <a:ext cx="8732128" cy="1462148"/>
            <a:chOff x="3550833" y="2870525"/>
            <a:chExt cx="8179512" cy="1462148"/>
          </a:xfrm>
        </p:grpSpPr>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V="1">
              <a:off x="3550833" y="2870525"/>
              <a:ext cx="8014933" cy="1462148"/>
            </a:xfrm>
            <a:prstGeom prst="rect">
              <a:avLst/>
            </a:prstGeom>
          </p:spPr>
        </p:pic>
        <p:pic>
          <p:nvPicPr>
            <p:cNvPr id="6" name="Picture 5"/>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3863369" y="3144575"/>
              <a:ext cx="738823" cy="738823"/>
            </a:xfrm>
            <a:prstGeom prst="rect">
              <a:avLst/>
            </a:prstGeom>
          </p:spPr>
        </p:pic>
        <p:sp>
          <p:nvSpPr>
            <p:cNvPr id="7" name="Rectangle 6"/>
            <p:cNvSpPr/>
            <p:nvPr/>
          </p:nvSpPr>
          <p:spPr>
            <a:xfrm>
              <a:off x="4232780" y="3354671"/>
              <a:ext cx="7497565" cy="830997"/>
            </a:xfrm>
            <a:prstGeom prst="rect">
              <a:avLst/>
            </a:prstGeom>
          </p:spPr>
          <p:txBody>
            <a:bodyPr wrap="none">
              <a:spAutoFit/>
            </a:bodyPr>
            <a:lstStyle/>
            <a:p>
              <a:pPr algn="ctr" eaLnBrk="0" fontAlgn="base" hangingPunct="0">
                <a:spcBef>
                  <a:spcPct val="20000"/>
                </a:spcBef>
                <a:spcAft>
                  <a:spcPct val="0"/>
                </a:spcAft>
              </a:pPr>
              <a:r>
                <a:rPr lang="en-US" sz="4800" b="1" dirty="0" err="1">
                  <a:latin typeface="Times New Roman" pitchFamily="18" charset="0"/>
                </a:rPr>
                <a:t>Câu</a:t>
              </a:r>
              <a:r>
                <a:rPr lang="en-US" sz="4800" b="1" dirty="0">
                  <a:latin typeface="Times New Roman" pitchFamily="18" charset="0"/>
                </a:rPr>
                <a:t> </a:t>
              </a:r>
              <a:r>
                <a:rPr lang="en-US" sz="4800" b="1" dirty="0" err="1">
                  <a:latin typeface="Times New Roman" pitchFamily="18" charset="0"/>
                </a:rPr>
                <a:t>dùng</a:t>
              </a:r>
              <a:r>
                <a:rPr lang="en-US" sz="4800" b="1" dirty="0">
                  <a:latin typeface="Times New Roman" pitchFamily="18" charset="0"/>
                </a:rPr>
                <a:t> </a:t>
              </a:r>
              <a:r>
                <a:rPr lang="en-US" sz="4800" b="1" dirty="0" err="1">
                  <a:latin typeface="Times New Roman" pitchFamily="18" charset="0"/>
                </a:rPr>
                <a:t>để</a:t>
              </a:r>
              <a:r>
                <a:rPr lang="en-US" sz="4800" b="1" dirty="0">
                  <a:latin typeface="Times New Roman" pitchFamily="18" charset="0"/>
                </a:rPr>
                <a:t> </a:t>
              </a:r>
              <a:r>
                <a:rPr lang="en-US" sz="4800" b="1" dirty="0" err="1">
                  <a:latin typeface="Times New Roman" pitchFamily="18" charset="0"/>
                </a:rPr>
                <a:t>nêu</a:t>
              </a:r>
              <a:r>
                <a:rPr lang="en-US" sz="4800" b="1" dirty="0">
                  <a:latin typeface="Times New Roman" pitchFamily="18" charset="0"/>
                </a:rPr>
                <a:t> </a:t>
              </a:r>
              <a:r>
                <a:rPr lang="en-US" sz="4800" b="1" dirty="0" err="1">
                  <a:latin typeface="Times New Roman" pitchFamily="18" charset="0"/>
                </a:rPr>
                <a:t>nhận</a:t>
              </a:r>
              <a:r>
                <a:rPr lang="en-US" sz="4800" b="1" dirty="0">
                  <a:latin typeface="Times New Roman" pitchFamily="18" charset="0"/>
                </a:rPr>
                <a:t> </a:t>
              </a:r>
              <a:r>
                <a:rPr lang="en-US" sz="4800" b="1" dirty="0" err="1">
                  <a:latin typeface="Times New Roman" pitchFamily="18" charset="0"/>
                </a:rPr>
                <a:t>định</a:t>
              </a:r>
              <a:endParaRPr lang="en-US" sz="6000" dirty="0">
                <a:latin typeface="Comic Sans MS" pitchFamily="66" charset="0"/>
              </a:endParaRPr>
            </a:p>
          </p:txBody>
        </p:sp>
      </p:grpSp>
      <p:grpSp>
        <p:nvGrpSpPr>
          <p:cNvPr id="15" name="Group 14"/>
          <p:cNvGrpSpPr/>
          <p:nvPr/>
        </p:nvGrpSpPr>
        <p:grpSpPr>
          <a:xfrm>
            <a:off x="4232377" y="2968142"/>
            <a:ext cx="6854239" cy="1462148"/>
            <a:chOff x="3736541" y="4541603"/>
            <a:chExt cx="8014933" cy="1462148"/>
          </a:xfrm>
        </p:grpSpPr>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V="1">
              <a:off x="3736541" y="4541603"/>
              <a:ext cx="8014933" cy="1462148"/>
            </a:xfrm>
            <a:prstGeom prst="rect">
              <a:avLst/>
            </a:prstGeom>
          </p:spPr>
        </p:pic>
        <p:pic>
          <p:nvPicPr>
            <p:cNvPr id="8" name="Picture 7"/>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3832638" y="4675144"/>
              <a:ext cx="710606" cy="738823"/>
            </a:xfrm>
            <a:prstGeom prst="rect">
              <a:avLst/>
            </a:prstGeom>
          </p:spPr>
        </p:pic>
        <p:sp>
          <p:nvSpPr>
            <p:cNvPr id="9" name="Rectangle 8"/>
            <p:cNvSpPr/>
            <p:nvPr/>
          </p:nvSpPr>
          <p:spPr>
            <a:xfrm>
              <a:off x="5143918" y="4907978"/>
              <a:ext cx="5739197" cy="830997"/>
            </a:xfrm>
            <a:prstGeom prst="rect">
              <a:avLst/>
            </a:prstGeom>
          </p:spPr>
          <p:txBody>
            <a:bodyPr wrap="none">
              <a:spAutoFit/>
            </a:bodyPr>
            <a:lstStyle/>
            <a:p>
              <a:pPr algn="ctr" eaLnBrk="0" fontAlgn="base" hangingPunct="0">
                <a:spcBef>
                  <a:spcPct val="20000"/>
                </a:spcBef>
                <a:spcAft>
                  <a:spcPct val="0"/>
                </a:spcAft>
              </a:pPr>
              <a:r>
                <a:rPr lang="en-US" sz="4800" b="1" dirty="0" err="1">
                  <a:latin typeface="Times New Roman" pitchFamily="18" charset="0"/>
                </a:rPr>
                <a:t>Câu</a:t>
              </a:r>
              <a:r>
                <a:rPr lang="en-US" sz="4800" b="1" dirty="0">
                  <a:latin typeface="Times New Roman" pitchFamily="18" charset="0"/>
                </a:rPr>
                <a:t> </a:t>
              </a:r>
              <a:r>
                <a:rPr lang="en-US" sz="4800" b="1" dirty="0" err="1">
                  <a:latin typeface="Times New Roman" pitchFamily="18" charset="0"/>
                </a:rPr>
                <a:t>dùng</a:t>
              </a:r>
              <a:r>
                <a:rPr lang="en-US" sz="4800" b="1" dirty="0">
                  <a:latin typeface="Times New Roman" pitchFamily="18" charset="0"/>
                </a:rPr>
                <a:t> </a:t>
              </a:r>
              <a:r>
                <a:rPr lang="en-US" sz="4800" b="1" dirty="0" err="1">
                  <a:latin typeface="Times New Roman" pitchFamily="18" charset="0"/>
                </a:rPr>
                <a:t>để</a:t>
              </a:r>
              <a:r>
                <a:rPr lang="en-US" sz="4800" b="1" dirty="0">
                  <a:latin typeface="Times New Roman" pitchFamily="18" charset="0"/>
                </a:rPr>
                <a:t> </a:t>
              </a:r>
              <a:r>
                <a:rPr lang="en-US" sz="4800" b="1" dirty="0" err="1">
                  <a:latin typeface="Times New Roman" pitchFamily="18" charset="0"/>
                </a:rPr>
                <a:t>giới</a:t>
              </a:r>
              <a:r>
                <a:rPr lang="en-US" sz="4800" b="1" dirty="0">
                  <a:latin typeface="Times New Roman" pitchFamily="18" charset="0"/>
                </a:rPr>
                <a:t> </a:t>
              </a:r>
              <a:r>
                <a:rPr lang="en-US" sz="4800" b="1" dirty="0" err="1">
                  <a:latin typeface="Times New Roman" pitchFamily="18" charset="0"/>
                </a:rPr>
                <a:t>thiệu</a:t>
              </a:r>
              <a:endParaRPr lang="en-US" sz="4800" b="1" dirty="0">
                <a:latin typeface="Times New Roman" pitchFamily="18" charset="0"/>
              </a:endParaRPr>
            </a:p>
          </p:txBody>
        </p:sp>
      </p:grpSp>
    </p:spTree>
    <p:extLst>
      <p:ext uri="{BB962C8B-B14F-4D97-AF65-F5344CB8AC3E}">
        <p14:creationId xmlns:p14="http://schemas.microsoft.com/office/powerpoint/2010/main" val="126146423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0-#ppt_w/2"/>
                                          </p:val>
                                        </p:tav>
                                        <p:tav tm="100000">
                                          <p:val>
                                            <p:strVal val="#ppt_x"/>
                                          </p:val>
                                        </p:tav>
                                      </p:tavLst>
                                    </p:anim>
                                    <p:anim calcmode="lin" valueType="num">
                                      <p:cBhvr additive="base">
                                        <p:cTn id="8" dur="10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42" presetClass="entr" presetSubtype="0" fill="hold" nodeType="after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par>
                          <p:cTn id="15" fill="hold">
                            <p:stCondLst>
                              <p:cond delay="2000"/>
                            </p:stCondLst>
                            <p:childTnLst>
                              <p:par>
                                <p:cTn id="16" presetID="42" presetClass="entr" presetSubtype="0" fill="hold" nodeType="after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1000"/>
                                        <p:tgtEl>
                                          <p:spTgt spid="15"/>
                                        </p:tgtEl>
                                      </p:cBhvr>
                                    </p:animEffect>
                                    <p:anim calcmode="lin" valueType="num">
                                      <p:cBhvr>
                                        <p:cTn id="19" dur="1000" fill="hold"/>
                                        <p:tgtEl>
                                          <p:spTgt spid="15"/>
                                        </p:tgtEl>
                                        <p:attrNameLst>
                                          <p:attrName>ppt_x</p:attrName>
                                        </p:attrNameLst>
                                      </p:cBhvr>
                                      <p:tavLst>
                                        <p:tav tm="0">
                                          <p:val>
                                            <p:strVal val="#ppt_x"/>
                                          </p:val>
                                        </p:tav>
                                        <p:tav tm="100000">
                                          <p:val>
                                            <p:strVal val="#ppt_x"/>
                                          </p:val>
                                        </p:tav>
                                      </p:tavLst>
                                    </p:anim>
                                    <p:anim calcmode="lin" valueType="num">
                                      <p:cBhvr>
                                        <p:cTn id="20" dur="1000" fill="hold"/>
                                        <p:tgtEl>
                                          <p:spTgt spid="15"/>
                                        </p:tgtEl>
                                        <p:attrNameLst>
                                          <p:attrName>ppt_y</p:attrName>
                                        </p:attrNameLst>
                                      </p:cBhvr>
                                      <p:tavLst>
                                        <p:tav tm="0">
                                          <p:val>
                                            <p:strVal val="#ppt_y+.1"/>
                                          </p:val>
                                        </p:tav>
                                        <p:tav tm="100000">
                                          <p:val>
                                            <p:strVal val="#ppt_y"/>
                                          </p:val>
                                        </p:tav>
                                      </p:tavLst>
                                    </p:anim>
                                  </p:childTnLst>
                                </p:cTn>
                              </p:par>
                            </p:childTnLst>
                          </p:cTn>
                        </p:par>
                        <p:par>
                          <p:cTn id="21" fill="hold">
                            <p:stCondLst>
                              <p:cond delay="3000"/>
                            </p:stCondLst>
                            <p:childTnLst>
                              <p:par>
                                <p:cTn id="22" presetID="42" presetClass="entr" presetSubtype="0" fill="hold" nodeType="after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1000"/>
                                        <p:tgtEl>
                                          <p:spTgt spid="13"/>
                                        </p:tgtEl>
                                      </p:cBhvr>
                                    </p:animEffect>
                                    <p:anim calcmode="lin" valueType="num">
                                      <p:cBhvr>
                                        <p:cTn id="25" dur="1000" fill="hold"/>
                                        <p:tgtEl>
                                          <p:spTgt spid="13"/>
                                        </p:tgtEl>
                                        <p:attrNameLst>
                                          <p:attrName>ppt_x</p:attrName>
                                        </p:attrNameLst>
                                      </p:cBhvr>
                                      <p:tavLst>
                                        <p:tav tm="0">
                                          <p:val>
                                            <p:strVal val="#ppt_x"/>
                                          </p:val>
                                        </p:tav>
                                        <p:tav tm="100000">
                                          <p:val>
                                            <p:strVal val="#ppt_x"/>
                                          </p:val>
                                        </p:tav>
                                      </p:tavLst>
                                    </p:anim>
                                    <p:anim calcmode="lin" valueType="num">
                                      <p:cBhvr>
                                        <p:cTn id="2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xit" presetSubtype="4" fill="hold" nodeType="clickEffect">
                                  <p:stCondLst>
                                    <p:cond delay="0"/>
                                  </p:stCondLst>
                                  <p:childTnLst>
                                    <p:anim calcmode="lin" valueType="num">
                                      <p:cBhvr additive="base">
                                        <p:cTn id="30" dur="500"/>
                                        <p:tgtEl>
                                          <p:spTgt spid="15"/>
                                        </p:tgtEl>
                                        <p:attrNameLst>
                                          <p:attrName>ppt_x</p:attrName>
                                        </p:attrNameLst>
                                      </p:cBhvr>
                                      <p:tavLst>
                                        <p:tav tm="0">
                                          <p:val>
                                            <p:strVal val="ppt_x"/>
                                          </p:val>
                                        </p:tav>
                                        <p:tav tm="100000">
                                          <p:val>
                                            <p:strVal val="ppt_x"/>
                                          </p:val>
                                        </p:tav>
                                      </p:tavLst>
                                    </p:anim>
                                    <p:anim calcmode="lin" valueType="num">
                                      <p:cBhvr additive="base">
                                        <p:cTn id="31" dur="500"/>
                                        <p:tgtEl>
                                          <p:spTgt spid="15"/>
                                        </p:tgtEl>
                                        <p:attrNameLst>
                                          <p:attrName>ppt_y</p:attrName>
                                        </p:attrNameLst>
                                      </p:cBhvr>
                                      <p:tavLst>
                                        <p:tav tm="0">
                                          <p:val>
                                            <p:strVal val="ppt_y"/>
                                          </p:val>
                                        </p:tav>
                                        <p:tav tm="100000">
                                          <p:val>
                                            <p:strVal val="1+ppt_h/2"/>
                                          </p:val>
                                        </p:tav>
                                      </p:tavLst>
                                    </p:anim>
                                    <p:set>
                                      <p:cBhvr>
                                        <p:cTn id="32" dur="1" fill="hold">
                                          <p:stCondLst>
                                            <p:cond delay="499"/>
                                          </p:stCondLst>
                                        </p:cTn>
                                        <p:tgtEl>
                                          <p:spTgt spid="15"/>
                                        </p:tgtEl>
                                        <p:attrNameLst>
                                          <p:attrName>style.visibility</p:attrName>
                                        </p:attrNameLst>
                                      </p:cBhvr>
                                      <p:to>
                                        <p:strVal val="hidden"/>
                                      </p:to>
                                    </p:set>
                                  </p:childTnLst>
                                </p:cTn>
                              </p:par>
                            </p:childTnLst>
                          </p:cTn>
                        </p:par>
                        <p:par>
                          <p:cTn id="33" fill="hold">
                            <p:stCondLst>
                              <p:cond delay="500"/>
                            </p:stCondLst>
                            <p:childTnLst>
                              <p:par>
                                <p:cTn id="34" presetID="32" presetClass="emph" presetSubtype="0" fill="hold" nodeType="afterEffect">
                                  <p:stCondLst>
                                    <p:cond delay="0"/>
                                  </p:stCondLst>
                                  <p:childTnLst>
                                    <p:animRot by="120000">
                                      <p:cBhvr>
                                        <p:cTn id="35" dur="100" fill="hold">
                                          <p:stCondLst>
                                            <p:cond delay="0"/>
                                          </p:stCondLst>
                                        </p:cTn>
                                        <p:tgtEl>
                                          <p:spTgt spid="13"/>
                                        </p:tgtEl>
                                        <p:attrNameLst>
                                          <p:attrName>r</p:attrName>
                                        </p:attrNameLst>
                                      </p:cBhvr>
                                    </p:animRot>
                                    <p:animRot by="-240000">
                                      <p:cBhvr>
                                        <p:cTn id="36" dur="200" fill="hold">
                                          <p:stCondLst>
                                            <p:cond delay="200"/>
                                          </p:stCondLst>
                                        </p:cTn>
                                        <p:tgtEl>
                                          <p:spTgt spid="13"/>
                                        </p:tgtEl>
                                        <p:attrNameLst>
                                          <p:attrName>r</p:attrName>
                                        </p:attrNameLst>
                                      </p:cBhvr>
                                    </p:animRot>
                                    <p:animRot by="240000">
                                      <p:cBhvr>
                                        <p:cTn id="37" dur="200" fill="hold">
                                          <p:stCondLst>
                                            <p:cond delay="400"/>
                                          </p:stCondLst>
                                        </p:cTn>
                                        <p:tgtEl>
                                          <p:spTgt spid="13"/>
                                        </p:tgtEl>
                                        <p:attrNameLst>
                                          <p:attrName>r</p:attrName>
                                        </p:attrNameLst>
                                      </p:cBhvr>
                                    </p:animRot>
                                    <p:animRot by="-240000">
                                      <p:cBhvr>
                                        <p:cTn id="38" dur="200" fill="hold">
                                          <p:stCondLst>
                                            <p:cond delay="600"/>
                                          </p:stCondLst>
                                        </p:cTn>
                                        <p:tgtEl>
                                          <p:spTgt spid="13"/>
                                        </p:tgtEl>
                                        <p:attrNameLst>
                                          <p:attrName>r</p:attrName>
                                        </p:attrNameLst>
                                      </p:cBhvr>
                                    </p:animRot>
                                    <p:animRot by="120000">
                                      <p:cBhvr>
                                        <p:cTn id="39" dur="200" fill="hold">
                                          <p:stCondLst>
                                            <p:cond delay="800"/>
                                          </p:stCondLst>
                                        </p:cTn>
                                        <p:tgtEl>
                                          <p:spTgt spid="13"/>
                                        </p:tgtEl>
                                        <p:attrNameLst>
                                          <p:attrName>r</p:attrName>
                                        </p:attrNameLst>
                                      </p:cBhvr>
                                    </p:animRot>
                                  </p:childTnLst>
                                  <p:subTnLst>
                                    <p:audio>
                                      <p:cMediaNode>
                                        <p:cTn display="0" masterRel="sameClick">
                                          <p:stCondLst>
                                            <p:cond evt="begin" delay="0">
                                              <p:tn val="34"/>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4">
            <a:extLst>
              <a:ext uri="{FF2B5EF4-FFF2-40B4-BE49-F238E27FC236}">
                <a16:creationId xmlns:a16="http://schemas.microsoft.com/office/drawing/2014/main" id="{238CBB3C-CEC5-4B23-A4BD-798CF69AF12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2926205" y="-2255542"/>
            <a:ext cx="6349846" cy="11655706"/>
          </a:xfrm>
          <a:prstGeom prst="rect">
            <a:avLst/>
          </a:prstGeom>
        </p:spPr>
      </p:pic>
      <p:cxnSp>
        <p:nvCxnSpPr>
          <p:cNvPr id="2" name="Straight Arrow Connector 1"/>
          <p:cNvCxnSpPr/>
          <p:nvPr/>
        </p:nvCxnSpPr>
        <p:spPr>
          <a:xfrm flipV="1">
            <a:off x="3865117" y="2171546"/>
            <a:ext cx="961458" cy="776537"/>
          </a:xfrm>
          <a:prstGeom prst="straightConnector1">
            <a:avLst/>
          </a:prstGeom>
          <a:ln w="69850">
            <a:tailEnd type="triangle"/>
          </a:ln>
        </p:spPr>
        <p:style>
          <a:lnRef idx="3">
            <a:schemeClr val="accent2"/>
          </a:lnRef>
          <a:fillRef idx="0">
            <a:schemeClr val="accent2"/>
          </a:fillRef>
          <a:effectRef idx="2">
            <a:schemeClr val="accent2"/>
          </a:effectRef>
          <a:fontRef idx="minor">
            <a:schemeClr val="tx1"/>
          </a:fontRef>
        </p:style>
      </p:cxnSp>
      <p:cxnSp>
        <p:nvCxnSpPr>
          <p:cNvPr id="3" name="Straight Arrow Connector 2"/>
          <p:cNvCxnSpPr/>
          <p:nvPr/>
        </p:nvCxnSpPr>
        <p:spPr>
          <a:xfrm>
            <a:off x="3864900" y="2967975"/>
            <a:ext cx="961675" cy="980851"/>
          </a:xfrm>
          <a:prstGeom prst="straightConnector1">
            <a:avLst/>
          </a:prstGeom>
          <a:ln w="69850">
            <a:tailEnd type="triangle"/>
          </a:ln>
        </p:spPr>
        <p:style>
          <a:lnRef idx="3">
            <a:schemeClr val="accent2"/>
          </a:lnRef>
          <a:fillRef idx="0">
            <a:schemeClr val="accent2"/>
          </a:fillRef>
          <a:effectRef idx="2">
            <a:schemeClr val="accent2"/>
          </a:effectRef>
          <a:fontRef idx="minor">
            <a:schemeClr val="tx1"/>
          </a:fontRef>
        </p:style>
      </p:cxnSp>
      <p:grpSp>
        <p:nvGrpSpPr>
          <p:cNvPr id="4" name="Group 3"/>
          <p:cNvGrpSpPr/>
          <p:nvPr/>
        </p:nvGrpSpPr>
        <p:grpSpPr>
          <a:xfrm>
            <a:off x="4826575" y="3301484"/>
            <a:ext cx="6854239" cy="1509666"/>
            <a:chOff x="3879085" y="2623596"/>
            <a:chExt cx="8014933" cy="1509666"/>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V="1">
              <a:off x="3879085" y="2623596"/>
              <a:ext cx="8014933" cy="1509666"/>
            </a:xfrm>
            <a:prstGeom prst="rect">
              <a:avLst/>
            </a:prstGeom>
          </p:spPr>
        </p:pic>
        <p:sp>
          <p:nvSpPr>
            <p:cNvPr id="6" name="Rectangle 5"/>
            <p:cNvSpPr/>
            <p:nvPr/>
          </p:nvSpPr>
          <p:spPr>
            <a:xfrm>
              <a:off x="4046594" y="2929877"/>
              <a:ext cx="7679911" cy="830997"/>
            </a:xfrm>
            <a:prstGeom prst="rect">
              <a:avLst/>
            </a:prstGeom>
          </p:spPr>
          <p:txBody>
            <a:bodyPr wrap="square">
              <a:spAutoFit/>
            </a:bodyPr>
            <a:lstStyle/>
            <a:p>
              <a:pPr algn="ctr" eaLnBrk="0" fontAlgn="base" hangingPunct="0">
                <a:spcBef>
                  <a:spcPct val="20000"/>
                </a:spcBef>
                <a:spcAft>
                  <a:spcPct val="0"/>
                </a:spcAft>
              </a:pPr>
              <a:r>
                <a:rPr lang="en-US" sz="4800" b="1" dirty="0" err="1">
                  <a:latin typeface="Times New Roman" pitchFamily="18" charset="0"/>
                </a:rPr>
                <a:t>Dùng</a:t>
              </a:r>
              <a:r>
                <a:rPr lang="en-US" sz="4800" b="1" dirty="0">
                  <a:latin typeface="Times New Roman" pitchFamily="18" charset="0"/>
                </a:rPr>
                <a:t> </a:t>
              </a:r>
              <a:r>
                <a:rPr lang="en-US" sz="4800" b="1" dirty="0" err="1">
                  <a:latin typeface="Times New Roman" pitchFamily="18" charset="0"/>
                </a:rPr>
                <a:t>để</a:t>
              </a:r>
              <a:r>
                <a:rPr lang="en-US" sz="4800" b="1" dirty="0">
                  <a:latin typeface="Times New Roman" pitchFamily="18" charset="0"/>
                </a:rPr>
                <a:t> </a:t>
              </a:r>
              <a:r>
                <a:rPr lang="en-US" sz="4800" b="1" dirty="0" err="1">
                  <a:latin typeface="Times New Roman" pitchFamily="18" charset="0"/>
                </a:rPr>
                <a:t>nêu</a:t>
              </a:r>
              <a:r>
                <a:rPr lang="en-US" sz="4800" b="1" dirty="0">
                  <a:latin typeface="Times New Roman" pitchFamily="18" charset="0"/>
                </a:rPr>
                <a:t> </a:t>
              </a:r>
              <a:r>
                <a:rPr lang="en-US" sz="4800" b="1" dirty="0" err="1">
                  <a:latin typeface="Times New Roman" pitchFamily="18" charset="0"/>
                </a:rPr>
                <a:t>nhận</a:t>
              </a:r>
              <a:r>
                <a:rPr lang="en-US" sz="4800" b="1" dirty="0">
                  <a:latin typeface="Times New Roman" pitchFamily="18" charset="0"/>
                </a:rPr>
                <a:t> </a:t>
              </a:r>
              <a:r>
                <a:rPr lang="en-US" sz="4800" b="1" dirty="0" err="1">
                  <a:latin typeface="Times New Roman" pitchFamily="18" charset="0"/>
                </a:rPr>
                <a:t>định</a:t>
              </a:r>
              <a:endParaRPr lang="en-US" sz="6000" dirty="0">
                <a:latin typeface="Comic Sans MS" pitchFamily="66" charset="0"/>
              </a:endParaRPr>
            </a:p>
          </p:txBody>
        </p:sp>
      </p:grpSp>
      <p:grpSp>
        <p:nvGrpSpPr>
          <p:cNvPr id="7" name="Group 6"/>
          <p:cNvGrpSpPr/>
          <p:nvPr/>
        </p:nvGrpSpPr>
        <p:grpSpPr>
          <a:xfrm>
            <a:off x="4826574" y="1195179"/>
            <a:ext cx="6854239" cy="1462148"/>
            <a:chOff x="3736541" y="4541603"/>
            <a:chExt cx="8014933" cy="1462148"/>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V="1">
              <a:off x="3736541" y="4541603"/>
              <a:ext cx="8014933" cy="1462148"/>
            </a:xfrm>
            <a:prstGeom prst="rect">
              <a:avLst/>
            </a:prstGeom>
          </p:spPr>
        </p:pic>
        <p:sp>
          <p:nvSpPr>
            <p:cNvPr id="9" name="Rectangle 8"/>
            <p:cNvSpPr/>
            <p:nvPr/>
          </p:nvSpPr>
          <p:spPr>
            <a:xfrm>
              <a:off x="4804674" y="4816006"/>
              <a:ext cx="5878665" cy="830997"/>
            </a:xfrm>
            <a:prstGeom prst="rect">
              <a:avLst/>
            </a:prstGeom>
          </p:spPr>
          <p:txBody>
            <a:bodyPr wrap="none">
              <a:spAutoFit/>
            </a:bodyPr>
            <a:lstStyle/>
            <a:p>
              <a:pPr algn="ctr" eaLnBrk="0" fontAlgn="base" hangingPunct="0">
                <a:spcBef>
                  <a:spcPct val="20000"/>
                </a:spcBef>
                <a:spcAft>
                  <a:spcPct val="0"/>
                </a:spcAft>
              </a:pPr>
              <a:r>
                <a:rPr lang="en-US" sz="4800" b="1" dirty="0" err="1">
                  <a:latin typeface="Times New Roman" pitchFamily="18" charset="0"/>
                </a:rPr>
                <a:t>Dùng</a:t>
              </a:r>
              <a:r>
                <a:rPr lang="en-US" sz="4800" b="1" dirty="0">
                  <a:latin typeface="Times New Roman" pitchFamily="18" charset="0"/>
                </a:rPr>
                <a:t> </a:t>
              </a:r>
              <a:r>
                <a:rPr lang="en-US" sz="4800" b="1" dirty="0" err="1">
                  <a:latin typeface="Times New Roman" pitchFamily="18" charset="0"/>
                </a:rPr>
                <a:t>để</a:t>
              </a:r>
              <a:r>
                <a:rPr lang="en-US" sz="4800" b="1" dirty="0">
                  <a:latin typeface="Times New Roman" pitchFamily="18" charset="0"/>
                </a:rPr>
                <a:t> </a:t>
              </a:r>
              <a:r>
                <a:rPr lang="en-US" sz="4800" b="1" dirty="0" err="1">
                  <a:latin typeface="Times New Roman" pitchFamily="18" charset="0"/>
                </a:rPr>
                <a:t>giới</a:t>
              </a:r>
              <a:r>
                <a:rPr lang="en-US" sz="4800" b="1" dirty="0">
                  <a:latin typeface="Times New Roman" pitchFamily="18" charset="0"/>
                </a:rPr>
                <a:t> </a:t>
              </a:r>
              <a:r>
                <a:rPr lang="en-US" sz="4800" b="1" dirty="0" err="1">
                  <a:latin typeface="Times New Roman" pitchFamily="18" charset="0"/>
                </a:rPr>
                <a:t>thiệu</a:t>
              </a:r>
              <a:endParaRPr lang="en-US" sz="4800" b="1" dirty="0">
                <a:latin typeface="Times New Roman" pitchFamily="18" charset="0"/>
              </a:endParaRPr>
            </a:p>
          </p:txBody>
        </p:sp>
      </p:grpSp>
      <p:grpSp>
        <p:nvGrpSpPr>
          <p:cNvPr id="10" name="Group 9"/>
          <p:cNvGrpSpPr/>
          <p:nvPr/>
        </p:nvGrpSpPr>
        <p:grpSpPr>
          <a:xfrm>
            <a:off x="-1860095" y="1818161"/>
            <a:ext cx="8381295" cy="2358448"/>
            <a:chOff x="6010165" y="1979846"/>
            <a:chExt cx="8381295" cy="2358448"/>
          </a:xfrm>
        </p:grpSpPr>
        <p:sp>
          <p:nvSpPr>
            <p:cNvPr id="11" name="Rectangle 10"/>
            <p:cNvSpPr/>
            <p:nvPr/>
          </p:nvSpPr>
          <p:spPr>
            <a:xfrm>
              <a:off x="8510954" y="1979846"/>
              <a:ext cx="3249637" cy="2358448"/>
            </a:xfrm>
            <a:prstGeom prst="rect">
              <a:avLst/>
            </a:prstGeom>
            <a:solidFill>
              <a:schemeClr val="accent4">
                <a:lumMod val="20000"/>
                <a:lumOff val="80000"/>
              </a:schemeClr>
            </a:solidFill>
            <a:ln w="85725" cmpd="thickThi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D533868-2B26-417A-9E7B-9BB79FCD8D7C}"/>
                </a:ext>
              </a:extLst>
            </p:cNvPr>
            <p:cNvSpPr/>
            <p:nvPr/>
          </p:nvSpPr>
          <p:spPr>
            <a:xfrm>
              <a:off x="6010165" y="2078868"/>
              <a:ext cx="8381295" cy="769441"/>
            </a:xfrm>
            <a:prstGeom prst="rect">
              <a:avLst/>
            </a:prstGeom>
            <a:noFill/>
            <a:effectLst>
              <a:glow rad="762000">
                <a:schemeClr val="accent1">
                  <a:alpha val="40000"/>
                </a:schemeClr>
              </a:glow>
            </a:effectLst>
          </p:spPr>
          <p:txBody>
            <a:bodyPr wrap="square" lIns="91440" tIns="45720" rIns="91440" bIns="45720">
              <a:spAutoFit/>
            </a:bodyPr>
            <a:lstStyle/>
            <a:p>
              <a:pPr algn="ctr"/>
              <a:r>
                <a:rPr lang="en-US" sz="4400" dirty="0" err="1">
                  <a:latin typeface="UTM God's Word" panose="02040603050506020204" pitchFamily="18" charset="0"/>
                  <a:cs typeface="Times New Roman" panose="02020603050405020304" pitchFamily="18" charset="0"/>
                </a:rPr>
                <a:t>Câu</a:t>
              </a:r>
              <a:r>
                <a:rPr lang="en-US" sz="4400" dirty="0">
                  <a:latin typeface="UTM God's Word" panose="02040603050506020204" pitchFamily="18" charset="0"/>
                  <a:cs typeface="Times New Roman" panose="02020603050405020304" pitchFamily="18" charset="0"/>
                </a:rPr>
                <a:t> </a:t>
              </a:r>
              <a:r>
                <a:rPr lang="en-US" sz="4400" dirty="0" err="1">
                  <a:latin typeface="UTM God's Word" panose="02040603050506020204" pitchFamily="18" charset="0"/>
                  <a:cs typeface="Times New Roman" panose="02020603050405020304" pitchFamily="18" charset="0"/>
                </a:rPr>
                <a:t>kể</a:t>
              </a:r>
              <a:r>
                <a:rPr lang="en-US" sz="4400" dirty="0">
                  <a:latin typeface="UTM God's Word" panose="02040603050506020204" pitchFamily="18" charset="0"/>
                  <a:cs typeface="Times New Roman" panose="02020603050405020304" pitchFamily="18" charset="0"/>
                </a:rPr>
                <a:t> </a:t>
              </a:r>
            </a:p>
          </p:txBody>
        </p:sp>
        <p:sp>
          <p:nvSpPr>
            <p:cNvPr id="13" name="Rectangle 12">
              <a:extLst>
                <a:ext uri="{FF2B5EF4-FFF2-40B4-BE49-F238E27FC236}">
                  <a16:creationId xmlns:a16="http://schemas.microsoft.com/office/drawing/2014/main" id="{2D533868-2B26-417A-9E7B-9BB79FCD8D7C}"/>
                </a:ext>
              </a:extLst>
            </p:cNvPr>
            <p:cNvSpPr/>
            <p:nvPr/>
          </p:nvSpPr>
          <p:spPr>
            <a:xfrm>
              <a:off x="6010165" y="2938603"/>
              <a:ext cx="8381295" cy="1107996"/>
            </a:xfrm>
            <a:prstGeom prst="rect">
              <a:avLst/>
            </a:prstGeom>
            <a:noFill/>
            <a:effectLst>
              <a:glow rad="762000">
                <a:schemeClr val="accent1">
                  <a:alpha val="40000"/>
                </a:schemeClr>
              </a:glow>
            </a:effectLst>
          </p:spPr>
          <p:txBody>
            <a:bodyPr wrap="square" lIns="91440" tIns="45720" rIns="91440" bIns="45720">
              <a:spAutoFit/>
            </a:bodyPr>
            <a:lstStyle/>
            <a:p>
              <a:pPr algn="ctr"/>
              <a:r>
                <a:rPr lang="en-US" sz="6600" dirty="0">
                  <a:latin typeface="UTM Habano" panose="02040603050506020204" pitchFamily="18" charset="0"/>
                  <a:cs typeface="Times New Roman" panose="02020603050405020304" pitchFamily="18" charset="0"/>
                </a:rPr>
                <a:t>Ai </a:t>
              </a:r>
              <a:r>
                <a:rPr lang="en-US" sz="6600" dirty="0" err="1">
                  <a:latin typeface="UTM Habano" panose="02040603050506020204" pitchFamily="18" charset="0"/>
                  <a:cs typeface="Times New Roman" panose="02020603050405020304" pitchFamily="18" charset="0"/>
                </a:rPr>
                <a:t>là</a:t>
              </a:r>
              <a:r>
                <a:rPr lang="en-US" sz="6600" dirty="0">
                  <a:latin typeface="UTM Habano" panose="02040603050506020204" pitchFamily="18" charset="0"/>
                  <a:cs typeface="Times New Roman" panose="02020603050405020304" pitchFamily="18" charset="0"/>
                </a:rPr>
                <a:t> </a:t>
              </a:r>
              <a:r>
                <a:rPr lang="en-US" sz="6600" dirty="0" err="1">
                  <a:latin typeface="UTM Habano" panose="02040603050506020204" pitchFamily="18" charset="0"/>
                  <a:cs typeface="Times New Roman" panose="02020603050405020304" pitchFamily="18" charset="0"/>
                </a:rPr>
                <a:t>gì</a:t>
              </a:r>
              <a:r>
                <a:rPr lang="en-US" sz="6600" dirty="0">
                  <a:latin typeface="UTM Habano" panose="02040603050506020204" pitchFamily="18" charset="0"/>
                  <a:cs typeface="Times New Roman" panose="02020603050405020304" pitchFamily="18" charset="0"/>
                </a:rPr>
                <a:t> ?</a:t>
              </a:r>
            </a:p>
          </p:txBody>
        </p:sp>
      </p:grpSp>
      <p:pic>
        <p:nvPicPr>
          <p:cNvPr id="14" name="Picture 13" descr="A picture containing toy, doll, clipart&#10;&#10;Description automatically generated">
            <a:extLst>
              <a:ext uri="{FF2B5EF4-FFF2-40B4-BE49-F238E27FC236}">
                <a16:creationId xmlns:a16="http://schemas.microsoft.com/office/drawing/2014/main" id="{B71EA60B-0EAD-4B83-81D8-0D06D103678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52173"/>
          <a:stretch/>
        </p:blipFill>
        <p:spPr>
          <a:xfrm flipH="1">
            <a:off x="399" y="3549316"/>
            <a:ext cx="2549525" cy="3262415"/>
          </a:xfrm>
          <a:prstGeom prst="rect">
            <a:avLst/>
          </a:prstGeom>
          <a:effectLst>
            <a:outerShdw blurRad="76200" dir="18900000" sy="23000" kx="-1200000" algn="bl" rotWithShape="0">
              <a:prstClr val="black">
                <a:alpha val="20000"/>
              </a:prstClr>
            </a:outerShdw>
          </a:effectLst>
        </p:spPr>
      </p:pic>
      <p:pic>
        <p:nvPicPr>
          <p:cNvPr id="16" name="图片 8">
            <a:extLst>
              <a:ext uri="{FF2B5EF4-FFF2-40B4-BE49-F238E27FC236}">
                <a16:creationId xmlns:a16="http://schemas.microsoft.com/office/drawing/2014/main" id="{1EA15710-049F-4371-89E7-E1C0227F4F47}"/>
              </a:ext>
            </a:extLst>
          </p:cNvPr>
          <p:cNvPicPr>
            <a:picLocks noChangeAspect="1"/>
          </p:cNvPicPr>
          <p:nvPr/>
        </p:nvPicPr>
        <p:blipFill rotWithShape="1">
          <a:blip r:embed="rId5">
            <a:extLst>
              <a:ext uri="{28A0092B-C50C-407E-A947-70E740481C1C}">
                <a14:useLocalDpi xmlns:a14="http://schemas.microsoft.com/office/drawing/2010/main" val="0"/>
              </a:ext>
            </a:extLst>
          </a:blip>
          <a:srcRect l="66515" b="75097"/>
          <a:stretch/>
        </p:blipFill>
        <p:spPr>
          <a:xfrm rot="660128">
            <a:off x="9693355" y="-1175868"/>
            <a:ext cx="3020116" cy="3146513"/>
          </a:xfrm>
          <a:prstGeom prst="rect">
            <a:avLst/>
          </a:prstGeom>
        </p:spPr>
      </p:pic>
      <p:grpSp>
        <p:nvGrpSpPr>
          <p:cNvPr id="17" name="组合 11">
            <a:extLst>
              <a:ext uri="{FF2B5EF4-FFF2-40B4-BE49-F238E27FC236}">
                <a16:creationId xmlns:a16="http://schemas.microsoft.com/office/drawing/2014/main" id="{2214D01F-9936-4ED3-BBE3-1BCC83970511}"/>
              </a:ext>
            </a:extLst>
          </p:cNvPr>
          <p:cNvGrpSpPr/>
          <p:nvPr/>
        </p:nvGrpSpPr>
        <p:grpSpPr>
          <a:xfrm>
            <a:off x="11292768" y="1987543"/>
            <a:ext cx="1091423" cy="1232181"/>
            <a:chOff x="115079" y="968971"/>
            <a:chExt cx="1091423" cy="1232181"/>
          </a:xfrm>
        </p:grpSpPr>
        <p:pic>
          <p:nvPicPr>
            <p:cNvPr id="18" name="图片 9">
              <a:extLst>
                <a:ext uri="{FF2B5EF4-FFF2-40B4-BE49-F238E27FC236}">
                  <a16:creationId xmlns:a16="http://schemas.microsoft.com/office/drawing/2014/main" id="{C9C1C85E-1A25-467C-86B4-67770556C73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374652">
              <a:off x="115079" y="968971"/>
              <a:ext cx="419196" cy="1232181"/>
            </a:xfrm>
            <a:prstGeom prst="rect">
              <a:avLst/>
            </a:prstGeom>
          </p:spPr>
        </p:pic>
        <p:pic>
          <p:nvPicPr>
            <p:cNvPr id="19" name="图片 10">
              <a:extLst>
                <a:ext uri="{FF2B5EF4-FFF2-40B4-BE49-F238E27FC236}">
                  <a16:creationId xmlns:a16="http://schemas.microsoft.com/office/drawing/2014/main" id="{D354413E-068F-4C56-AF2E-F8EF92D8562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34872" y="1274025"/>
              <a:ext cx="571630" cy="787579"/>
            </a:xfrm>
            <a:prstGeom prst="rect">
              <a:avLst/>
            </a:prstGeom>
          </p:spPr>
        </p:pic>
      </p:grpSp>
    </p:spTree>
    <p:extLst>
      <p:ext uri="{BB962C8B-B14F-4D97-AF65-F5344CB8AC3E}">
        <p14:creationId xmlns:p14="http://schemas.microsoft.com/office/powerpoint/2010/main" val="345255588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1000" fill="hold"/>
                                        <p:tgtEl>
                                          <p:spTgt spid="14"/>
                                        </p:tgtEl>
                                        <p:attrNameLst>
                                          <p:attrName>ppt_x</p:attrName>
                                        </p:attrNameLst>
                                      </p:cBhvr>
                                      <p:tavLst>
                                        <p:tav tm="0">
                                          <p:val>
                                            <p:strVal val="0-#ppt_w/2"/>
                                          </p:val>
                                        </p:tav>
                                        <p:tav tm="100000">
                                          <p:val>
                                            <p:strVal val="#ppt_x"/>
                                          </p:val>
                                        </p:tav>
                                      </p:tavLst>
                                    </p:anim>
                                    <p:anim calcmode="lin" valueType="num">
                                      <p:cBhvr additive="base">
                                        <p:cTn id="8" dur="10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p:cTn id="13" dur="500" fill="hold"/>
                                        <p:tgtEl>
                                          <p:spTgt spid="10"/>
                                        </p:tgtEl>
                                        <p:attrNameLst>
                                          <p:attrName>ppt_w</p:attrName>
                                        </p:attrNameLst>
                                      </p:cBhvr>
                                      <p:tavLst>
                                        <p:tav tm="0">
                                          <p:val>
                                            <p:fltVal val="0"/>
                                          </p:val>
                                        </p:tav>
                                        <p:tav tm="100000">
                                          <p:val>
                                            <p:strVal val="#ppt_w"/>
                                          </p:val>
                                        </p:tav>
                                      </p:tavLst>
                                    </p:anim>
                                    <p:anim calcmode="lin" valueType="num">
                                      <p:cBhvr>
                                        <p:cTn id="14" dur="500" fill="hold"/>
                                        <p:tgtEl>
                                          <p:spTgt spid="10"/>
                                        </p:tgtEl>
                                        <p:attrNameLst>
                                          <p:attrName>ppt_h</p:attrName>
                                        </p:attrNameLst>
                                      </p:cBhvr>
                                      <p:tavLst>
                                        <p:tav tm="0">
                                          <p:val>
                                            <p:fltVal val="0"/>
                                          </p:val>
                                        </p:tav>
                                        <p:tav tm="100000">
                                          <p:val>
                                            <p:strVal val="#ppt_h"/>
                                          </p:val>
                                        </p:tav>
                                      </p:tavLst>
                                    </p:anim>
                                    <p:animEffect transition="in" filter="fade">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wipe(up)">
                                      <p:cBhvr>
                                        <p:cTn id="20" dur="500"/>
                                        <p:tgtEl>
                                          <p:spTgt spid="2"/>
                                        </p:tgtEl>
                                      </p:cBhvr>
                                    </p:animEffect>
                                  </p:childTnLst>
                                </p:cTn>
                              </p:par>
                            </p:childTnLst>
                          </p:cTn>
                        </p:par>
                        <p:par>
                          <p:cTn id="21" fill="hold">
                            <p:stCondLst>
                              <p:cond delay="500"/>
                            </p:stCondLst>
                            <p:childTnLst>
                              <p:par>
                                <p:cTn id="22" presetID="42" presetClass="entr" presetSubtype="0" fill="hold" nodeType="after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1000"/>
                                        <p:tgtEl>
                                          <p:spTgt spid="7"/>
                                        </p:tgtEl>
                                      </p:cBhvr>
                                    </p:animEffect>
                                    <p:anim calcmode="lin" valueType="num">
                                      <p:cBhvr>
                                        <p:cTn id="25" dur="1000" fill="hold"/>
                                        <p:tgtEl>
                                          <p:spTgt spid="7"/>
                                        </p:tgtEl>
                                        <p:attrNameLst>
                                          <p:attrName>ppt_x</p:attrName>
                                        </p:attrNameLst>
                                      </p:cBhvr>
                                      <p:tavLst>
                                        <p:tav tm="0">
                                          <p:val>
                                            <p:strVal val="#ppt_x"/>
                                          </p:val>
                                        </p:tav>
                                        <p:tav tm="100000">
                                          <p:val>
                                            <p:strVal val="#ppt_x"/>
                                          </p:val>
                                        </p:tav>
                                      </p:tavLst>
                                    </p:anim>
                                    <p:anim calcmode="lin" valueType="num">
                                      <p:cBhvr>
                                        <p:cTn id="2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nodeType="click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wipe(up)">
                                      <p:cBhvr>
                                        <p:cTn id="31" dur="500"/>
                                        <p:tgtEl>
                                          <p:spTgt spid="3"/>
                                        </p:tgtEl>
                                      </p:cBhvr>
                                    </p:animEffect>
                                  </p:childTnLst>
                                </p:cTn>
                              </p:par>
                            </p:childTnLst>
                          </p:cTn>
                        </p:par>
                        <p:par>
                          <p:cTn id="32" fill="hold">
                            <p:stCondLst>
                              <p:cond delay="500"/>
                            </p:stCondLst>
                            <p:childTnLst>
                              <p:par>
                                <p:cTn id="33" presetID="42" presetClass="entr" presetSubtype="0" fill="hold" nodeType="afterEffect">
                                  <p:stCondLst>
                                    <p:cond delay="0"/>
                                  </p:stCondLst>
                                  <p:childTnLst>
                                    <p:set>
                                      <p:cBhvr>
                                        <p:cTn id="34" dur="1" fill="hold">
                                          <p:stCondLst>
                                            <p:cond delay="0"/>
                                          </p:stCondLst>
                                        </p:cTn>
                                        <p:tgtEl>
                                          <p:spTgt spid="4"/>
                                        </p:tgtEl>
                                        <p:attrNameLst>
                                          <p:attrName>style.visibility</p:attrName>
                                        </p:attrNameLst>
                                      </p:cBhvr>
                                      <p:to>
                                        <p:strVal val="visible"/>
                                      </p:to>
                                    </p:set>
                                    <p:animEffect transition="in" filter="fade">
                                      <p:cBhvr>
                                        <p:cTn id="35" dur="1000"/>
                                        <p:tgtEl>
                                          <p:spTgt spid="4"/>
                                        </p:tgtEl>
                                      </p:cBhvr>
                                    </p:animEffect>
                                    <p:anim calcmode="lin" valueType="num">
                                      <p:cBhvr>
                                        <p:cTn id="36" dur="1000" fill="hold"/>
                                        <p:tgtEl>
                                          <p:spTgt spid="4"/>
                                        </p:tgtEl>
                                        <p:attrNameLst>
                                          <p:attrName>ppt_x</p:attrName>
                                        </p:attrNameLst>
                                      </p:cBhvr>
                                      <p:tavLst>
                                        <p:tav tm="0">
                                          <p:val>
                                            <p:strVal val="#ppt_x"/>
                                          </p:val>
                                        </p:tav>
                                        <p:tav tm="100000">
                                          <p:val>
                                            <p:strVal val="#ppt_x"/>
                                          </p:val>
                                        </p:tav>
                                      </p:tavLst>
                                    </p:anim>
                                    <p:anim calcmode="lin" valueType="num">
                                      <p:cBhvr>
                                        <p:cTn id="37"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87594E0-F7DC-4043-93C3-814A5B015D4D}"/>
              </a:ext>
            </a:extLst>
          </p:cNvPr>
          <p:cNvSpPr/>
          <p:nvPr/>
        </p:nvSpPr>
        <p:spPr>
          <a:xfrm>
            <a:off x="377172" y="147760"/>
            <a:ext cx="8344797" cy="664537"/>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DD6BE88F-6EBA-4487-A0E4-BE8885AE8BFB}"/>
              </a:ext>
            </a:extLst>
          </p:cNvPr>
          <p:cNvSpPr/>
          <p:nvPr/>
        </p:nvSpPr>
        <p:spPr>
          <a:xfrm>
            <a:off x="8798456" y="170070"/>
            <a:ext cx="3004955" cy="668526"/>
          </a:xfrm>
          <a:prstGeom prst="rect">
            <a:avLst/>
          </a:prstGeom>
          <a:solidFill>
            <a:srgbClr val="00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DD6BE88F-6EBA-4487-A0E4-BE8885AE8BFB}"/>
              </a:ext>
            </a:extLst>
          </p:cNvPr>
          <p:cNvSpPr/>
          <p:nvPr/>
        </p:nvSpPr>
        <p:spPr>
          <a:xfrm>
            <a:off x="343800" y="976762"/>
            <a:ext cx="11407412" cy="742027"/>
          </a:xfrm>
          <a:prstGeom prst="rect">
            <a:avLst/>
          </a:prstGeom>
          <a:solidFill>
            <a:srgbClr val="00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722F42CB-05F2-448D-919B-9131FC69279C}"/>
              </a:ext>
            </a:extLst>
          </p:cNvPr>
          <p:cNvSpPr/>
          <p:nvPr/>
        </p:nvSpPr>
        <p:spPr>
          <a:xfrm>
            <a:off x="343799" y="1856955"/>
            <a:ext cx="6929197" cy="708744"/>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099DFC4C-B44D-4CC5-9199-B14E516F84A2}"/>
              </a:ext>
            </a:extLst>
          </p:cNvPr>
          <p:cNvSpPr/>
          <p:nvPr/>
        </p:nvSpPr>
        <p:spPr>
          <a:xfrm>
            <a:off x="525835" y="-18943"/>
            <a:ext cx="11310425" cy="2585323"/>
          </a:xfrm>
          <a:prstGeom prst="rect">
            <a:avLst/>
          </a:prstGeom>
        </p:spPr>
        <p:txBody>
          <a:bodyPr wrap="square">
            <a:spAutoFit/>
          </a:bodyPr>
          <a:lstStyle/>
          <a:p>
            <a:pPr algn="just">
              <a:lnSpc>
                <a:spcPct val="150000"/>
              </a:lnSpc>
            </a:pPr>
            <a:r>
              <a:rPr lang="en-US" sz="3600" b="1" dirty="0">
                <a:solidFill>
                  <a:srgbClr val="002060"/>
                </a:solidFill>
              </a:rPr>
              <a:t>“</a:t>
            </a:r>
            <a:r>
              <a:rPr lang="vi-VN" sz="3600" b="1" dirty="0">
                <a:solidFill>
                  <a:srgbClr val="002060"/>
                </a:solidFill>
              </a:rPr>
              <a:t>Đây là Diệu Chi, bạn mới của lớp ta. Bạn Diệu Chi là học sinh cũ của Trường Tiểu học Thành Công. Bạn ấy là một họa sĩ nhỏ đấy.</a:t>
            </a:r>
            <a:r>
              <a:rPr lang="en-US" sz="3600" b="1" dirty="0">
                <a:solidFill>
                  <a:srgbClr val="002060"/>
                </a:solidFill>
              </a:rPr>
              <a:t>”</a:t>
            </a:r>
            <a:r>
              <a:rPr lang="vi-VN" sz="3600" b="1" dirty="0">
                <a:solidFill>
                  <a:srgbClr val="002060"/>
                </a:solidFill>
              </a:rPr>
              <a:t> </a:t>
            </a:r>
          </a:p>
        </p:txBody>
      </p:sp>
      <p:pic>
        <p:nvPicPr>
          <p:cNvPr id="5" name="Picture 4">
            <a:extLst>
              <a:ext uri="{FF2B5EF4-FFF2-40B4-BE49-F238E27FC236}">
                <a16:creationId xmlns:a16="http://schemas.microsoft.com/office/drawing/2014/main" id="{759E2A19-C7B7-4FD0-BA43-C7E830BBDF27}"/>
              </a:ext>
            </a:extLst>
          </p:cNvPr>
          <p:cNvPicPr>
            <a:picLocks noChangeAspect="1"/>
          </p:cNvPicPr>
          <p:nvPr/>
        </p:nvPicPr>
        <p:blipFill>
          <a:blip r:embed="rId2" cstate="hqprint">
            <a:biLevel thresh="25000"/>
            <a:extLst>
              <a:ext uri="{28A0092B-C50C-407E-A947-70E740481C1C}">
                <a14:useLocalDpi xmlns:a14="http://schemas.microsoft.com/office/drawing/2010/main" val="0"/>
              </a:ext>
            </a:extLst>
          </a:blip>
          <a:stretch>
            <a:fillRect/>
          </a:stretch>
        </p:blipFill>
        <p:spPr>
          <a:xfrm>
            <a:off x="190500" y="5154607"/>
            <a:ext cx="1853100" cy="1853100"/>
          </a:xfrm>
          <a:prstGeom prst="rect">
            <a:avLst/>
          </a:prstGeom>
        </p:spPr>
      </p:pic>
      <p:graphicFrame>
        <p:nvGraphicFramePr>
          <p:cNvPr id="6" name="Table 5">
            <a:extLst>
              <a:ext uri="{FF2B5EF4-FFF2-40B4-BE49-F238E27FC236}">
                <a16:creationId xmlns:a16="http://schemas.microsoft.com/office/drawing/2014/main" id="{4BCA45DA-40EE-43EE-8CCD-CAD4C5F0EECD}"/>
              </a:ext>
            </a:extLst>
          </p:cNvPr>
          <p:cNvGraphicFramePr>
            <a:graphicFrameLocks noGrp="1"/>
          </p:cNvGraphicFramePr>
          <p:nvPr>
            <p:extLst>
              <p:ext uri="{D42A27DB-BD31-4B8C-83A1-F6EECF244321}">
                <p14:modId xmlns:p14="http://schemas.microsoft.com/office/powerpoint/2010/main" val="2849295924"/>
              </p:ext>
            </p:extLst>
          </p:nvPr>
        </p:nvGraphicFramePr>
        <p:xfrm>
          <a:off x="1130298" y="2740464"/>
          <a:ext cx="10419276" cy="3748419"/>
        </p:xfrm>
        <a:graphic>
          <a:graphicData uri="http://schemas.openxmlformats.org/drawingml/2006/table">
            <a:tbl>
              <a:tblPr firstRow="1" bandRow="1">
                <a:tableStyleId>{C4B1156A-380E-4F78-BDF5-A606A8083BF9}</a:tableStyleId>
              </a:tblPr>
              <a:tblGrid>
                <a:gridCol w="4595253">
                  <a:extLst>
                    <a:ext uri="{9D8B030D-6E8A-4147-A177-3AD203B41FA5}">
                      <a16:colId xmlns:a16="http://schemas.microsoft.com/office/drawing/2014/main" val="721016292"/>
                    </a:ext>
                  </a:extLst>
                </a:gridCol>
                <a:gridCol w="5824023">
                  <a:extLst>
                    <a:ext uri="{9D8B030D-6E8A-4147-A177-3AD203B41FA5}">
                      <a16:colId xmlns:a16="http://schemas.microsoft.com/office/drawing/2014/main" val="2503320349"/>
                    </a:ext>
                  </a:extLst>
                </a:gridCol>
              </a:tblGrid>
              <a:tr h="666447">
                <a:tc>
                  <a:txBody>
                    <a:bodyPr/>
                    <a:lstStyle/>
                    <a:p>
                      <a:pPr algn="ctr"/>
                      <a:r>
                        <a:rPr lang="it-IT" sz="2800" dirty="0">
                          <a:solidFill>
                            <a:srgbClr val="FF0000"/>
                          </a:solidFill>
                          <a:latin typeface="UTM Avo" panose="02040603050506020204" pitchFamily="18" charset="0"/>
                          <a:ea typeface="Tahoma" panose="020B0604030504040204" pitchFamily="34" charset="0"/>
                          <a:cs typeface="Tahoma" panose="020B0604030504040204" pitchFamily="34" charset="0"/>
                        </a:rPr>
                        <a:t>Ai (cái gì, con gì)? </a:t>
                      </a:r>
                      <a:endParaRPr lang="en-US" sz="2800" dirty="0">
                        <a:solidFill>
                          <a:srgbClr val="FF0000"/>
                        </a:solidFill>
                        <a:latin typeface="UTM Avo" panose="02040603050506020204" pitchFamily="18" charset="0"/>
                        <a:ea typeface="Tahoma" panose="020B0604030504040204" pitchFamily="34" charset="0"/>
                        <a:cs typeface="Tahoma" panose="020B0604030504040204" pitchFamily="34" charset="0"/>
                      </a:endParaRPr>
                    </a:p>
                  </a:txBody>
                  <a:tcPr/>
                </a:tc>
                <a:tc>
                  <a:txBody>
                    <a:bodyPr/>
                    <a:lstStyle/>
                    <a:p>
                      <a:pPr algn="ctr"/>
                      <a:r>
                        <a:rPr lang="fr-FR" sz="2800" dirty="0">
                          <a:solidFill>
                            <a:srgbClr val="FF0000"/>
                          </a:solidFill>
                          <a:latin typeface="UTM Avo" panose="02040603050506020204" pitchFamily="18" charset="0"/>
                          <a:ea typeface="Tahoma" panose="020B0604030504040204" pitchFamily="34" charset="0"/>
                          <a:cs typeface="Tahoma" panose="020B0604030504040204" pitchFamily="34" charset="0"/>
                        </a:rPr>
                        <a:t>Là </a:t>
                      </a:r>
                      <a:r>
                        <a:rPr lang="fr-FR" sz="2800" dirty="0" err="1">
                          <a:solidFill>
                            <a:srgbClr val="FF0000"/>
                          </a:solidFill>
                          <a:latin typeface="UTM Avo" panose="02040603050506020204" pitchFamily="18" charset="0"/>
                          <a:ea typeface="Tahoma" panose="020B0604030504040204" pitchFamily="34" charset="0"/>
                          <a:cs typeface="Tahoma" panose="020B0604030504040204" pitchFamily="34" charset="0"/>
                        </a:rPr>
                        <a:t>gì</a:t>
                      </a:r>
                      <a:r>
                        <a:rPr lang="fr-FR" sz="2800" dirty="0">
                          <a:solidFill>
                            <a:srgbClr val="FF0000"/>
                          </a:solidFill>
                          <a:latin typeface="UTM Avo" panose="02040603050506020204" pitchFamily="18" charset="0"/>
                          <a:ea typeface="Tahoma" panose="020B0604030504040204" pitchFamily="34" charset="0"/>
                          <a:cs typeface="Tahoma" panose="020B0604030504040204" pitchFamily="34" charset="0"/>
                        </a:rPr>
                        <a:t> (là ai, là con </a:t>
                      </a:r>
                      <a:r>
                        <a:rPr lang="fr-FR" sz="2800" dirty="0" err="1">
                          <a:solidFill>
                            <a:srgbClr val="FF0000"/>
                          </a:solidFill>
                          <a:latin typeface="UTM Avo" panose="02040603050506020204" pitchFamily="18" charset="0"/>
                          <a:ea typeface="Tahoma" panose="020B0604030504040204" pitchFamily="34" charset="0"/>
                          <a:cs typeface="Tahoma" panose="020B0604030504040204" pitchFamily="34" charset="0"/>
                        </a:rPr>
                        <a:t>gì</a:t>
                      </a:r>
                      <a:r>
                        <a:rPr lang="fr-FR" sz="2800" dirty="0">
                          <a:solidFill>
                            <a:srgbClr val="FF0000"/>
                          </a:solidFill>
                          <a:latin typeface="UTM Avo" panose="02040603050506020204" pitchFamily="18" charset="0"/>
                          <a:ea typeface="Tahoma" panose="020B0604030504040204" pitchFamily="34" charset="0"/>
                          <a:cs typeface="Tahoma" panose="020B0604030504040204" pitchFamily="34" charset="0"/>
                        </a:rPr>
                        <a:t>)?</a:t>
                      </a:r>
                    </a:p>
                  </a:txBody>
                  <a:tcPr/>
                </a:tc>
                <a:extLst>
                  <a:ext uri="{0D108BD9-81ED-4DB2-BD59-A6C34878D82A}">
                    <a16:rowId xmlns:a16="http://schemas.microsoft.com/office/drawing/2014/main" val="799444443"/>
                  </a:ext>
                </a:extLst>
              </a:tr>
              <a:tr h="1165089">
                <a:tc>
                  <a:txBody>
                    <a:bodyPr/>
                    <a:lstStyle/>
                    <a:p>
                      <a:pPr fontAlgn="t"/>
                      <a:endParaRPr lang="en-US" sz="2500" b="0" dirty="0">
                        <a:solidFill>
                          <a:srgbClr val="00B050"/>
                        </a:solidFill>
                        <a:effectLst/>
                        <a:latin typeface="Tahoma" panose="020B0604030504040204" pitchFamily="34" charset="0"/>
                        <a:ea typeface="Tahoma" panose="020B0604030504040204" pitchFamily="34" charset="0"/>
                        <a:cs typeface="Tahoma" panose="020B0604030504040204" pitchFamily="34" charset="0"/>
                      </a:endParaRPr>
                    </a:p>
                  </a:txBody>
                  <a:tcPr marL="47625" marR="47625" marT="47625" marB="47625"/>
                </a:tc>
                <a:tc>
                  <a:txBody>
                    <a:bodyPr/>
                    <a:lstStyle/>
                    <a:p>
                      <a:pPr fontAlgn="t"/>
                      <a:endParaRPr lang="vi-VN" sz="2500" b="0" dirty="0">
                        <a:solidFill>
                          <a:srgbClr val="00B050"/>
                        </a:solidFill>
                        <a:effectLst/>
                        <a:latin typeface="Tahoma" panose="020B0604030504040204" pitchFamily="34" charset="0"/>
                        <a:ea typeface="Tahoma" panose="020B0604030504040204" pitchFamily="34" charset="0"/>
                        <a:cs typeface="Tahoma" panose="020B0604030504040204" pitchFamily="34" charset="0"/>
                      </a:endParaRPr>
                    </a:p>
                  </a:txBody>
                  <a:tcPr marL="47625" marR="47625" marT="47625" marB="47625"/>
                </a:tc>
                <a:extLst>
                  <a:ext uri="{0D108BD9-81ED-4DB2-BD59-A6C34878D82A}">
                    <a16:rowId xmlns:a16="http://schemas.microsoft.com/office/drawing/2014/main" val="1022689725"/>
                  </a:ext>
                </a:extLst>
              </a:tr>
              <a:tr h="1223889">
                <a:tc>
                  <a:txBody>
                    <a:bodyPr/>
                    <a:lstStyle/>
                    <a:p>
                      <a:pPr fontAlgn="t"/>
                      <a:endParaRPr lang="en-US" sz="2500" b="0" dirty="0">
                        <a:solidFill>
                          <a:srgbClr val="00B050"/>
                        </a:solidFill>
                        <a:effectLst/>
                        <a:latin typeface="Tahoma" panose="020B0604030504040204" pitchFamily="34" charset="0"/>
                        <a:ea typeface="Tahoma" panose="020B0604030504040204" pitchFamily="34" charset="0"/>
                        <a:cs typeface="Tahoma" panose="020B0604030504040204" pitchFamily="34" charset="0"/>
                      </a:endParaRPr>
                    </a:p>
                  </a:txBody>
                  <a:tcPr marL="47625" marR="47625" marT="47625" marB="47625"/>
                </a:tc>
                <a:tc>
                  <a:txBody>
                    <a:bodyPr/>
                    <a:lstStyle/>
                    <a:p>
                      <a:pPr fontAlgn="t"/>
                      <a:endParaRPr lang="en-US" sz="2500" b="0" dirty="0">
                        <a:solidFill>
                          <a:srgbClr val="00B050"/>
                        </a:solidFill>
                        <a:effectLst/>
                        <a:latin typeface="Tahoma" panose="020B0604030504040204" pitchFamily="34" charset="0"/>
                        <a:ea typeface="Tahoma" panose="020B0604030504040204" pitchFamily="34" charset="0"/>
                        <a:cs typeface="Tahoma" panose="020B0604030504040204" pitchFamily="34" charset="0"/>
                      </a:endParaRPr>
                    </a:p>
                  </a:txBody>
                  <a:tcPr marL="47625" marR="47625" marT="47625" marB="47625"/>
                </a:tc>
                <a:extLst>
                  <a:ext uri="{0D108BD9-81ED-4DB2-BD59-A6C34878D82A}">
                    <a16:rowId xmlns:a16="http://schemas.microsoft.com/office/drawing/2014/main" val="1127684672"/>
                  </a:ext>
                </a:extLst>
              </a:tr>
              <a:tr h="692994">
                <a:tc>
                  <a:txBody>
                    <a:bodyPr/>
                    <a:lstStyle/>
                    <a:p>
                      <a:pPr fontAlgn="t"/>
                      <a:endParaRPr lang="vi-VN" sz="2500" b="0" dirty="0">
                        <a:solidFill>
                          <a:srgbClr val="00B050"/>
                        </a:solidFill>
                        <a:effectLst/>
                        <a:latin typeface="Tahoma" panose="020B0604030504040204" pitchFamily="34" charset="0"/>
                        <a:ea typeface="Tahoma" panose="020B0604030504040204" pitchFamily="34" charset="0"/>
                        <a:cs typeface="Tahoma" panose="020B0604030504040204" pitchFamily="34" charset="0"/>
                      </a:endParaRPr>
                    </a:p>
                  </a:txBody>
                  <a:tcPr marL="47625" marR="47625" marT="47625" marB="47625"/>
                </a:tc>
                <a:tc>
                  <a:txBody>
                    <a:bodyPr/>
                    <a:lstStyle/>
                    <a:p>
                      <a:pPr fontAlgn="t"/>
                      <a:endParaRPr lang="en-US" sz="2500" b="0" dirty="0">
                        <a:solidFill>
                          <a:srgbClr val="00B050"/>
                        </a:solidFill>
                        <a:effectLst/>
                        <a:latin typeface="Tahoma" panose="020B0604030504040204" pitchFamily="34" charset="0"/>
                        <a:ea typeface="Tahoma" panose="020B0604030504040204" pitchFamily="34" charset="0"/>
                        <a:cs typeface="Tahoma" panose="020B0604030504040204" pitchFamily="34" charset="0"/>
                      </a:endParaRPr>
                    </a:p>
                  </a:txBody>
                  <a:tcPr marL="47625" marR="47625" marT="47625" marB="47625"/>
                </a:tc>
                <a:extLst>
                  <a:ext uri="{0D108BD9-81ED-4DB2-BD59-A6C34878D82A}">
                    <a16:rowId xmlns:a16="http://schemas.microsoft.com/office/drawing/2014/main" val="3152799420"/>
                  </a:ext>
                </a:extLst>
              </a:tr>
            </a:tbl>
          </a:graphicData>
        </a:graphic>
      </p:graphicFrame>
      <p:sp>
        <p:nvSpPr>
          <p:cNvPr id="13" name="Rectangle 12">
            <a:extLst>
              <a:ext uri="{FF2B5EF4-FFF2-40B4-BE49-F238E27FC236}">
                <a16:creationId xmlns:a16="http://schemas.microsoft.com/office/drawing/2014/main" id="{D69C2E4A-2F3E-4209-9E1D-888A530F61D7}"/>
              </a:ext>
            </a:extLst>
          </p:cNvPr>
          <p:cNvSpPr/>
          <p:nvPr/>
        </p:nvSpPr>
        <p:spPr>
          <a:xfrm>
            <a:off x="2402177" y="3520200"/>
            <a:ext cx="2194560" cy="646331"/>
          </a:xfrm>
          <a:prstGeom prst="rect">
            <a:avLst/>
          </a:prstGeom>
          <a:noFill/>
        </p:spPr>
        <p:txBody>
          <a:bodyPr wrap="square" lIns="91440" tIns="45720" rIns="91440" bIns="45720">
            <a:spAutoFit/>
          </a:bodyPr>
          <a:lstStyle/>
          <a:p>
            <a:pPr algn="ctr"/>
            <a:r>
              <a:rPr lang="en-US" sz="3600" dirty="0" err="1">
                <a:ln w="0"/>
                <a:solidFill>
                  <a:srgbClr val="002060"/>
                </a:solidFill>
                <a:latin typeface="Tahoma" panose="020B0604030504040204" pitchFamily="34" charset="0"/>
                <a:ea typeface="Tahoma" panose="020B0604030504040204" pitchFamily="34" charset="0"/>
                <a:cs typeface="Tahoma" panose="020B0604030504040204" pitchFamily="34" charset="0"/>
              </a:rPr>
              <a:t>Đây</a:t>
            </a:r>
            <a:endParaRPr lang="en-US" sz="3600" dirty="0">
              <a:ln w="0"/>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sp>
        <p:nvSpPr>
          <p:cNvPr id="14" name="Rectangle 13">
            <a:extLst>
              <a:ext uri="{FF2B5EF4-FFF2-40B4-BE49-F238E27FC236}">
                <a16:creationId xmlns:a16="http://schemas.microsoft.com/office/drawing/2014/main" id="{3AF42F9F-D00F-4C7B-BD37-03915FADC48F}"/>
              </a:ext>
            </a:extLst>
          </p:cNvPr>
          <p:cNvSpPr/>
          <p:nvPr/>
        </p:nvSpPr>
        <p:spPr>
          <a:xfrm>
            <a:off x="2023733" y="4794223"/>
            <a:ext cx="2951449" cy="646331"/>
          </a:xfrm>
          <a:prstGeom prst="rect">
            <a:avLst/>
          </a:prstGeom>
          <a:noFill/>
        </p:spPr>
        <p:txBody>
          <a:bodyPr wrap="none" lIns="91440" tIns="45720" rIns="91440" bIns="45720">
            <a:spAutoFit/>
          </a:bodyPr>
          <a:lstStyle/>
          <a:p>
            <a:pPr algn="ctr"/>
            <a:r>
              <a:rPr lang="en-US" sz="3600" dirty="0" err="1">
                <a:ln w="0"/>
                <a:solidFill>
                  <a:srgbClr val="002060"/>
                </a:solidFill>
                <a:latin typeface="Tahoma" panose="020B0604030504040204" pitchFamily="34" charset="0"/>
                <a:ea typeface="Tahoma" panose="020B0604030504040204" pitchFamily="34" charset="0"/>
                <a:cs typeface="Tahoma" panose="020B0604030504040204" pitchFamily="34" charset="0"/>
              </a:rPr>
              <a:t>Bạn</a:t>
            </a:r>
            <a:r>
              <a:rPr lang="en-US" sz="3600" dirty="0">
                <a:ln w="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600" dirty="0" err="1">
                <a:ln w="0"/>
                <a:solidFill>
                  <a:srgbClr val="002060"/>
                </a:solidFill>
                <a:latin typeface="Tahoma" panose="020B0604030504040204" pitchFamily="34" charset="0"/>
                <a:ea typeface="Tahoma" panose="020B0604030504040204" pitchFamily="34" charset="0"/>
                <a:cs typeface="Tahoma" panose="020B0604030504040204" pitchFamily="34" charset="0"/>
              </a:rPr>
              <a:t>Diệu</a:t>
            </a:r>
            <a:r>
              <a:rPr lang="en-US" sz="3600" dirty="0">
                <a:ln w="0"/>
                <a:solidFill>
                  <a:srgbClr val="002060"/>
                </a:solidFill>
                <a:latin typeface="Tahoma" panose="020B0604030504040204" pitchFamily="34" charset="0"/>
                <a:ea typeface="Tahoma" panose="020B0604030504040204" pitchFamily="34" charset="0"/>
                <a:cs typeface="Tahoma" panose="020B0604030504040204" pitchFamily="34" charset="0"/>
              </a:rPr>
              <a:t> Chi </a:t>
            </a:r>
            <a:endParaRPr lang="vi-VN" sz="3600" dirty="0">
              <a:ln w="0"/>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sp>
        <p:nvSpPr>
          <p:cNvPr id="15" name="Rectangle 14">
            <a:extLst>
              <a:ext uri="{FF2B5EF4-FFF2-40B4-BE49-F238E27FC236}">
                <a16:creationId xmlns:a16="http://schemas.microsoft.com/office/drawing/2014/main" id="{24ADFE90-F0AD-4DA3-A0A0-6DC240B082F1}"/>
              </a:ext>
            </a:extLst>
          </p:cNvPr>
          <p:cNvSpPr/>
          <p:nvPr/>
        </p:nvSpPr>
        <p:spPr>
          <a:xfrm>
            <a:off x="2516821" y="5838263"/>
            <a:ext cx="1620957" cy="646331"/>
          </a:xfrm>
          <a:prstGeom prst="rect">
            <a:avLst/>
          </a:prstGeom>
          <a:noFill/>
        </p:spPr>
        <p:txBody>
          <a:bodyPr wrap="none" lIns="91440" tIns="45720" rIns="91440" bIns="45720">
            <a:spAutoFit/>
          </a:bodyPr>
          <a:lstStyle/>
          <a:p>
            <a:pPr algn="ctr"/>
            <a:r>
              <a:rPr lang="vi-VN" sz="3600" dirty="0">
                <a:solidFill>
                  <a:srgbClr val="002060"/>
                </a:solidFill>
              </a:rPr>
              <a:t>Bạn ấy</a:t>
            </a:r>
            <a:endParaRPr lang="en-US" sz="3600" dirty="0">
              <a:ln w="0"/>
              <a:solidFill>
                <a:srgbClr val="002060"/>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17" name="Rectangle 16">
            <a:extLst>
              <a:ext uri="{FF2B5EF4-FFF2-40B4-BE49-F238E27FC236}">
                <a16:creationId xmlns:a16="http://schemas.microsoft.com/office/drawing/2014/main" id="{469154F3-090F-4A04-8F54-6B0837D7F239}"/>
              </a:ext>
            </a:extLst>
          </p:cNvPr>
          <p:cNvSpPr/>
          <p:nvPr/>
        </p:nvSpPr>
        <p:spPr>
          <a:xfrm>
            <a:off x="5636884" y="3364971"/>
            <a:ext cx="5814218" cy="1200329"/>
          </a:xfrm>
          <a:prstGeom prst="rect">
            <a:avLst/>
          </a:prstGeom>
          <a:noFill/>
        </p:spPr>
        <p:txBody>
          <a:bodyPr wrap="square" lIns="91440" tIns="45720" rIns="91440" bIns="45720">
            <a:spAutoFit/>
          </a:bodyPr>
          <a:lstStyle/>
          <a:p>
            <a:pPr algn="ctr"/>
            <a:r>
              <a:rPr lang="en-US" sz="3600" dirty="0" err="1">
                <a:ln w="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là</a:t>
            </a:r>
            <a:r>
              <a:rPr lang="en-US" sz="3600" dirty="0">
                <a:ln w="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3600" dirty="0" err="1">
                <a:ln w="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Diệu</a:t>
            </a:r>
            <a:r>
              <a:rPr lang="en-US" sz="3600" dirty="0">
                <a:ln w="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 Chi</a:t>
            </a:r>
            <a:r>
              <a:rPr lang="vi-VN" sz="3600" dirty="0">
                <a:solidFill>
                  <a:srgbClr val="002060"/>
                </a:solidFill>
              </a:rPr>
              <a:t>, bạn mới của lớp ta</a:t>
            </a:r>
            <a:r>
              <a:rPr lang="en-US" sz="3600" dirty="0">
                <a:solidFill>
                  <a:srgbClr val="002060"/>
                </a:solidFill>
              </a:rPr>
              <a:t>.</a:t>
            </a:r>
            <a:endParaRPr lang="en-US" sz="3600" dirty="0">
              <a:ln w="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18" name="Rectangle 17">
            <a:extLst>
              <a:ext uri="{FF2B5EF4-FFF2-40B4-BE49-F238E27FC236}">
                <a16:creationId xmlns:a16="http://schemas.microsoft.com/office/drawing/2014/main" id="{DDB7A711-14BD-46D7-AB01-4A3A51D6123C}"/>
              </a:ext>
            </a:extLst>
          </p:cNvPr>
          <p:cNvSpPr/>
          <p:nvPr/>
        </p:nvSpPr>
        <p:spPr>
          <a:xfrm>
            <a:off x="5702848" y="4583807"/>
            <a:ext cx="5846726" cy="1200329"/>
          </a:xfrm>
          <a:prstGeom prst="rect">
            <a:avLst/>
          </a:prstGeom>
          <a:noFill/>
        </p:spPr>
        <p:txBody>
          <a:bodyPr wrap="square" lIns="91440" tIns="45720" rIns="91440" bIns="45720">
            <a:spAutoFit/>
          </a:bodyPr>
          <a:lstStyle/>
          <a:p>
            <a:pPr algn="ctr"/>
            <a:r>
              <a:rPr lang="vi-VN" sz="3600" dirty="0">
                <a:solidFill>
                  <a:srgbClr val="002060"/>
                </a:solidFill>
              </a:rPr>
              <a:t>là học sinh cũ của Trường Tiểu học Thành Công</a:t>
            </a:r>
            <a:r>
              <a:rPr lang="en-US" sz="3600" dirty="0">
                <a:solidFill>
                  <a:srgbClr val="002060"/>
                </a:solidFill>
              </a:rPr>
              <a:t>.</a:t>
            </a:r>
            <a:endParaRPr lang="en-US" sz="3600" dirty="0">
              <a:ln w="0"/>
              <a:solidFill>
                <a:srgbClr val="C00000"/>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19" name="Rectangle 18">
            <a:extLst>
              <a:ext uri="{FF2B5EF4-FFF2-40B4-BE49-F238E27FC236}">
                <a16:creationId xmlns:a16="http://schemas.microsoft.com/office/drawing/2014/main" id="{6B7430B8-6E47-4804-8726-7E2226E14442}"/>
              </a:ext>
            </a:extLst>
          </p:cNvPr>
          <p:cNvSpPr/>
          <p:nvPr/>
        </p:nvSpPr>
        <p:spPr>
          <a:xfrm>
            <a:off x="5840925" y="5821149"/>
            <a:ext cx="4690131" cy="646331"/>
          </a:xfrm>
          <a:prstGeom prst="rect">
            <a:avLst/>
          </a:prstGeom>
          <a:noFill/>
        </p:spPr>
        <p:txBody>
          <a:bodyPr wrap="none" lIns="91440" tIns="45720" rIns="91440" bIns="45720">
            <a:spAutoFit/>
          </a:bodyPr>
          <a:lstStyle/>
          <a:p>
            <a:pPr algn="ctr"/>
            <a:r>
              <a:rPr lang="vi-VN" sz="3600" dirty="0">
                <a:solidFill>
                  <a:srgbClr val="002060"/>
                </a:solidFill>
              </a:rPr>
              <a:t>là một họa sĩ nhỏ đấy.</a:t>
            </a:r>
            <a:endParaRPr lang="en-US" sz="3600" dirty="0">
              <a:ln w="0"/>
              <a:solidFill>
                <a:srgbClr val="C00000"/>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20" name="Rectangle 19">
            <a:extLst>
              <a:ext uri="{FF2B5EF4-FFF2-40B4-BE49-F238E27FC236}">
                <a16:creationId xmlns:a16="http://schemas.microsoft.com/office/drawing/2014/main" id="{C81A7236-6394-4417-A8C3-3190B27366C1}"/>
              </a:ext>
            </a:extLst>
          </p:cNvPr>
          <p:cNvSpPr/>
          <p:nvPr/>
        </p:nvSpPr>
        <p:spPr>
          <a:xfrm>
            <a:off x="0" y="0"/>
            <a:ext cx="12192000" cy="6858000"/>
          </a:xfrm>
          <a:prstGeom prst="rect">
            <a:avLst/>
          </a:prstGeom>
          <a:noFill/>
          <a:ln w="177800" cmpd="tri">
            <a:solidFill>
              <a:schemeClr val="bg1"/>
            </a:solid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6" name="Straight Connector 25"/>
          <p:cNvCxnSpPr/>
          <p:nvPr/>
        </p:nvCxnSpPr>
        <p:spPr>
          <a:xfrm flipH="1">
            <a:off x="1670727" y="170070"/>
            <a:ext cx="156760" cy="717968"/>
          </a:xfrm>
          <a:prstGeom prst="line">
            <a:avLst/>
          </a:prstGeom>
          <a:ln w="101600" cmpd="dbl">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flipH="1">
            <a:off x="11803411" y="87522"/>
            <a:ext cx="156760" cy="717968"/>
          </a:xfrm>
          <a:prstGeom prst="line">
            <a:avLst/>
          </a:prstGeom>
          <a:ln w="101600" cmpd="dbl">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H="1">
            <a:off x="2090534" y="1786095"/>
            <a:ext cx="156760" cy="717968"/>
          </a:xfrm>
          <a:prstGeom prst="line">
            <a:avLst/>
          </a:prstGeom>
          <a:ln w="101600" cmpd="dbl">
            <a:solidFill>
              <a:srgbClr val="FF0000"/>
            </a:solidFill>
          </a:ln>
        </p:spPr>
        <p:style>
          <a:lnRef idx="1">
            <a:schemeClr val="accent1"/>
          </a:lnRef>
          <a:fillRef idx="0">
            <a:schemeClr val="accent1"/>
          </a:fillRef>
          <a:effectRef idx="0">
            <a:schemeClr val="accent1"/>
          </a:effectRef>
          <a:fontRef idx="minor">
            <a:schemeClr val="tx1"/>
          </a:fontRef>
        </p:style>
      </p:cxnSp>
      <p:sp>
        <p:nvSpPr>
          <p:cNvPr id="32" name="Rectangle 31"/>
          <p:cNvSpPr/>
          <p:nvPr/>
        </p:nvSpPr>
        <p:spPr>
          <a:xfrm>
            <a:off x="628360" y="3640634"/>
            <a:ext cx="11160984" cy="1754326"/>
          </a:xfrm>
          <a:prstGeom prst="rect">
            <a:avLst/>
          </a:prstGeom>
          <a:solidFill>
            <a:schemeClr val="bg1"/>
          </a:solidFill>
          <a:ln w="66675">
            <a:solidFill>
              <a:schemeClr val="accent2">
                <a:lumMod val="50000"/>
              </a:schemeClr>
            </a:solidFill>
            <a:prstDash val="dashDot"/>
          </a:ln>
        </p:spPr>
        <p:txBody>
          <a:bodyPr wrap="square">
            <a:spAutoFit/>
          </a:bodyPr>
          <a:lstStyle/>
          <a:p>
            <a:pPr algn="just"/>
            <a:r>
              <a:rPr lang="en-US" sz="3600" b="1" dirty="0" err="1">
                <a:latin typeface="Arial" panose="020B0604020202020204" pitchFamily="34" charset="0"/>
                <a:cs typeface="Arial" panose="020B0604020202020204" pitchFamily="34" charset="0"/>
              </a:rPr>
              <a:t>Trong</a:t>
            </a:r>
            <a:r>
              <a:rPr lang="en-US" sz="3600" b="1" dirty="0">
                <a:latin typeface="Arial" panose="020B0604020202020204" pitchFamily="34" charset="0"/>
                <a:cs typeface="Arial" panose="020B0604020202020204" pitchFamily="34" charset="0"/>
              </a:rPr>
              <a:t> </a:t>
            </a:r>
            <a:r>
              <a:rPr lang="en-US" sz="3600" b="1" dirty="0" err="1">
                <a:latin typeface="Arial" panose="020B0604020202020204" pitchFamily="34" charset="0"/>
                <a:cs typeface="Arial" panose="020B0604020202020204" pitchFamily="34" charset="0"/>
              </a:rPr>
              <a:t>các</a:t>
            </a:r>
            <a:r>
              <a:rPr lang="en-US" sz="3600" b="1" dirty="0">
                <a:latin typeface="Arial" panose="020B0604020202020204" pitchFamily="34" charset="0"/>
                <a:cs typeface="Arial" panose="020B0604020202020204" pitchFamily="34" charset="0"/>
              </a:rPr>
              <a:t> </a:t>
            </a:r>
            <a:r>
              <a:rPr lang="en-US" sz="3600" b="1" dirty="0" err="1">
                <a:latin typeface="Arial" panose="020B0604020202020204" pitchFamily="34" charset="0"/>
                <a:cs typeface="Arial" panose="020B0604020202020204" pitchFamily="34" charset="0"/>
              </a:rPr>
              <a:t>câu</a:t>
            </a:r>
            <a:r>
              <a:rPr lang="en-US" sz="3600" b="1" dirty="0">
                <a:latin typeface="Arial" panose="020B0604020202020204" pitchFamily="34" charset="0"/>
                <a:cs typeface="Arial" panose="020B0604020202020204" pitchFamily="34" charset="0"/>
              </a:rPr>
              <a:t> </a:t>
            </a:r>
            <a:r>
              <a:rPr lang="en-US" sz="3600" b="1" dirty="0" err="1">
                <a:latin typeface="Arial" panose="020B0604020202020204" pitchFamily="34" charset="0"/>
                <a:cs typeface="Arial" panose="020B0604020202020204" pitchFamily="34" charset="0"/>
              </a:rPr>
              <a:t>trên</a:t>
            </a:r>
            <a:r>
              <a:rPr lang="en-US" sz="3600" b="1" dirty="0">
                <a:latin typeface="Arial" panose="020B0604020202020204" pitchFamily="34" charset="0"/>
                <a:cs typeface="Arial" panose="020B0604020202020204" pitchFamily="34" charset="0"/>
              </a:rPr>
              <a:t>, </a:t>
            </a:r>
            <a:r>
              <a:rPr lang="en-US" sz="3600" b="1" dirty="0" err="1">
                <a:latin typeface="Arial" panose="020B0604020202020204" pitchFamily="34" charset="0"/>
                <a:cs typeface="Arial" panose="020B0604020202020204" pitchFamily="34" charset="0"/>
              </a:rPr>
              <a:t>bộ</a:t>
            </a:r>
            <a:r>
              <a:rPr lang="en-US" sz="3600" b="1" dirty="0">
                <a:latin typeface="Arial" panose="020B0604020202020204" pitchFamily="34" charset="0"/>
                <a:cs typeface="Arial" panose="020B0604020202020204" pitchFamily="34" charset="0"/>
              </a:rPr>
              <a:t> </a:t>
            </a:r>
            <a:r>
              <a:rPr lang="en-US" sz="3600" b="1" dirty="0" err="1">
                <a:latin typeface="Arial" panose="020B0604020202020204" pitchFamily="34" charset="0"/>
                <a:cs typeface="Arial" panose="020B0604020202020204" pitchFamily="34" charset="0"/>
              </a:rPr>
              <a:t>phận</a:t>
            </a:r>
            <a:r>
              <a:rPr lang="en-US" sz="3600" b="1" dirty="0">
                <a:latin typeface="Arial" panose="020B0604020202020204" pitchFamily="34" charset="0"/>
                <a:cs typeface="Arial" panose="020B0604020202020204" pitchFamily="34" charset="0"/>
              </a:rPr>
              <a:t> </a:t>
            </a:r>
            <a:r>
              <a:rPr lang="en-US" sz="3600" b="1" dirty="0" err="1">
                <a:latin typeface="Arial" panose="020B0604020202020204" pitchFamily="34" charset="0"/>
                <a:cs typeface="Arial" panose="020B0604020202020204" pitchFamily="34" charset="0"/>
              </a:rPr>
              <a:t>nào</a:t>
            </a:r>
            <a:r>
              <a:rPr lang="en-US" sz="3600" b="1" dirty="0">
                <a:latin typeface="Arial" panose="020B0604020202020204" pitchFamily="34" charset="0"/>
                <a:cs typeface="Arial" panose="020B0604020202020204" pitchFamily="34" charset="0"/>
              </a:rPr>
              <a:t> </a:t>
            </a:r>
            <a:r>
              <a:rPr lang="en-US" sz="3600" b="1" dirty="0" err="1">
                <a:latin typeface="Arial" panose="020B0604020202020204" pitchFamily="34" charset="0"/>
                <a:cs typeface="Arial" panose="020B0604020202020204" pitchFamily="34" charset="0"/>
              </a:rPr>
              <a:t>trả</a:t>
            </a:r>
            <a:r>
              <a:rPr lang="en-US" sz="3600" b="1" dirty="0">
                <a:latin typeface="Arial" panose="020B0604020202020204" pitchFamily="34" charset="0"/>
                <a:cs typeface="Arial" panose="020B0604020202020204" pitchFamily="34" charset="0"/>
              </a:rPr>
              <a:t> </a:t>
            </a:r>
            <a:r>
              <a:rPr lang="en-US" sz="3600" b="1" dirty="0" err="1">
                <a:latin typeface="Arial" panose="020B0604020202020204" pitchFamily="34" charset="0"/>
                <a:cs typeface="Arial" panose="020B0604020202020204" pitchFamily="34" charset="0"/>
              </a:rPr>
              <a:t>lời</a:t>
            </a:r>
            <a:r>
              <a:rPr lang="en-US" sz="3600" b="1" dirty="0">
                <a:latin typeface="Arial" panose="020B0604020202020204" pitchFamily="34" charset="0"/>
                <a:cs typeface="Arial" panose="020B0604020202020204" pitchFamily="34" charset="0"/>
              </a:rPr>
              <a:t> </a:t>
            </a:r>
            <a:r>
              <a:rPr lang="en-US" sz="3600" b="1" dirty="0" err="1">
                <a:latin typeface="Arial" panose="020B0604020202020204" pitchFamily="34" charset="0"/>
                <a:cs typeface="Arial" panose="020B0604020202020204" pitchFamily="34" charset="0"/>
              </a:rPr>
              <a:t>cho</a:t>
            </a:r>
            <a:r>
              <a:rPr lang="en-US" sz="3600" b="1" dirty="0">
                <a:latin typeface="Arial" panose="020B0604020202020204" pitchFamily="34" charset="0"/>
                <a:cs typeface="Arial" panose="020B0604020202020204" pitchFamily="34" charset="0"/>
              </a:rPr>
              <a:t> </a:t>
            </a:r>
            <a:r>
              <a:rPr lang="en-US" sz="3600" b="1" dirty="0" err="1">
                <a:latin typeface="Arial" panose="020B0604020202020204" pitchFamily="34" charset="0"/>
                <a:cs typeface="Arial" panose="020B0604020202020204" pitchFamily="34" charset="0"/>
              </a:rPr>
              <a:t>câu</a:t>
            </a:r>
            <a:r>
              <a:rPr lang="en-US" sz="3600" b="1" dirty="0">
                <a:latin typeface="Arial" panose="020B0604020202020204" pitchFamily="34" charset="0"/>
                <a:cs typeface="Arial" panose="020B0604020202020204" pitchFamily="34" charset="0"/>
              </a:rPr>
              <a:t> </a:t>
            </a:r>
            <a:r>
              <a:rPr lang="en-US" sz="3600" b="1" dirty="0" err="1">
                <a:latin typeface="Arial" panose="020B0604020202020204" pitchFamily="34" charset="0"/>
                <a:cs typeface="Arial" panose="020B0604020202020204" pitchFamily="34" charset="0"/>
              </a:rPr>
              <a:t>hỏi</a:t>
            </a:r>
            <a:r>
              <a:rPr lang="en-US" sz="3600" b="1" dirty="0">
                <a:latin typeface="Arial" panose="020B0604020202020204" pitchFamily="34" charset="0"/>
                <a:cs typeface="Arial" panose="020B0604020202020204" pitchFamily="34" charset="0"/>
              </a:rPr>
              <a:t> </a:t>
            </a:r>
            <a:r>
              <a:rPr lang="en-US" sz="3600" b="1" i="1" dirty="0">
                <a:solidFill>
                  <a:srgbClr val="FF0000"/>
                </a:solidFill>
                <a:latin typeface="Arial" panose="020B0604020202020204" pitchFamily="34" charset="0"/>
                <a:cs typeface="Arial" panose="020B0604020202020204" pitchFamily="34" charset="0"/>
              </a:rPr>
              <a:t>Ai (</a:t>
            </a:r>
            <a:r>
              <a:rPr lang="en-US" sz="3600" b="1" i="1" dirty="0" err="1">
                <a:solidFill>
                  <a:srgbClr val="FF0000"/>
                </a:solidFill>
                <a:latin typeface="Arial" panose="020B0604020202020204" pitchFamily="34" charset="0"/>
                <a:cs typeface="Arial" panose="020B0604020202020204" pitchFamily="34" charset="0"/>
              </a:rPr>
              <a:t>cái</a:t>
            </a:r>
            <a:r>
              <a:rPr lang="en-US" sz="3600" b="1" i="1" dirty="0">
                <a:solidFill>
                  <a:srgbClr val="FF0000"/>
                </a:solidFill>
                <a:latin typeface="Arial" panose="020B0604020202020204" pitchFamily="34" charset="0"/>
                <a:cs typeface="Arial" panose="020B0604020202020204" pitchFamily="34" charset="0"/>
              </a:rPr>
              <a:t> </a:t>
            </a:r>
            <a:r>
              <a:rPr lang="en-US" sz="3600" b="1" i="1" dirty="0" err="1">
                <a:solidFill>
                  <a:srgbClr val="FF0000"/>
                </a:solidFill>
                <a:latin typeface="Arial" panose="020B0604020202020204" pitchFamily="34" charset="0"/>
                <a:cs typeface="Arial" panose="020B0604020202020204" pitchFamily="34" charset="0"/>
              </a:rPr>
              <a:t>gì</a:t>
            </a:r>
            <a:r>
              <a:rPr lang="en-US" sz="3600" b="1" i="1" dirty="0">
                <a:solidFill>
                  <a:srgbClr val="FF0000"/>
                </a:solidFill>
                <a:latin typeface="Arial" panose="020B0604020202020204" pitchFamily="34" charset="0"/>
                <a:cs typeface="Arial" panose="020B0604020202020204" pitchFamily="34" charset="0"/>
              </a:rPr>
              <a:t>, con </a:t>
            </a:r>
            <a:r>
              <a:rPr lang="en-US" sz="3600" b="1" i="1" dirty="0" err="1">
                <a:solidFill>
                  <a:srgbClr val="FF0000"/>
                </a:solidFill>
                <a:latin typeface="Arial" panose="020B0604020202020204" pitchFamily="34" charset="0"/>
                <a:cs typeface="Arial" panose="020B0604020202020204" pitchFamily="34" charset="0"/>
              </a:rPr>
              <a:t>gì</a:t>
            </a:r>
            <a:r>
              <a:rPr lang="en-US" sz="3600" b="1" i="1" dirty="0">
                <a:solidFill>
                  <a:srgbClr val="FF0000"/>
                </a:solidFill>
                <a:latin typeface="Arial" panose="020B0604020202020204" pitchFamily="34" charset="0"/>
                <a:cs typeface="Arial" panose="020B0604020202020204" pitchFamily="34" charset="0"/>
              </a:rPr>
              <a:t>)?</a:t>
            </a:r>
            <a:r>
              <a:rPr lang="en-US" sz="3600" b="1" i="1" dirty="0">
                <a:latin typeface="Arial" panose="020B0604020202020204" pitchFamily="34" charset="0"/>
                <a:cs typeface="Arial" panose="020B0604020202020204" pitchFamily="34" charset="0"/>
              </a:rPr>
              <a:t>,</a:t>
            </a:r>
            <a:r>
              <a:rPr lang="en-US" sz="3600" b="1" dirty="0">
                <a:latin typeface="Arial" panose="020B0604020202020204" pitchFamily="34" charset="0"/>
                <a:cs typeface="Arial" panose="020B0604020202020204" pitchFamily="34" charset="0"/>
              </a:rPr>
              <a:t> </a:t>
            </a:r>
            <a:r>
              <a:rPr lang="en-US" sz="3600" b="1" dirty="0" err="1">
                <a:latin typeface="Arial" panose="020B0604020202020204" pitchFamily="34" charset="0"/>
                <a:cs typeface="Arial" panose="020B0604020202020204" pitchFamily="34" charset="0"/>
              </a:rPr>
              <a:t>bộ</a:t>
            </a:r>
            <a:r>
              <a:rPr lang="en-US" sz="3600" b="1" dirty="0">
                <a:latin typeface="Arial" panose="020B0604020202020204" pitchFamily="34" charset="0"/>
                <a:cs typeface="Arial" panose="020B0604020202020204" pitchFamily="34" charset="0"/>
              </a:rPr>
              <a:t> </a:t>
            </a:r>
            <a:r>
              <a:rPr lang="en-US" sz="3600" b="1" dirty="0" err="1">
                <a:latin typeface="Arial" panose="020B0604020202020204" pitchFamily="34" charset="0"/>
                <a:cs typeface="Arial" panose="020B0604020202020204" pitchFamily="34" charset="0"/>
              </a:rPr>
              <a:t>phận</a:t>
            </a:r>
            <a:r>
              <a:rPr lang="en-US" sz="3600" b="1" dirty="0">
                <a:latin typeface="Arial" panose="020B0604020202020204" pitchFamily="34" charset="0"/>
                <a:cs typeface="Arial" panose="020B0604020202020204" pitchFamily="34" charset="0"/>
              </a:rPr>
              <a:t> </a:t>
            </a:r>
            <a:r>
              <a:rPr lang="en-US" sz="3600" b="1" dirty="0" err="1">
                <a:latin typeface="Arial" panose="020B0604020202020204" pitchFamily="34" charset="0"/>
                <a:cs typeface="Arial" panose="020B0604020202020204" pitchFamily="34" charset="0"/>
              </a:rPr>
              <a:t>nào</a:t>
            </a:r>
            <a:r>
              <a:rPr lang="en-US" sz="3600" b="1" dirty="0">
                <a:latin typeface="Arial" panose="020B0604020202020204" pitchFamily="34" charset="0"/>
                <a:cs typeface="Arial" panose="020B0604020202020204" pitchFamily="34" charset="0"/>
              </a:rPr>
              <a:t> </a:t>
            </a:r>
            <a:r>
              <a:rPr lang="en-US" sz="3600" b="1" dirty="0" err="1">
                <a:latin typeface="Arial" panose="020B0604020202020204" pitchFamily="34" charset="0"/>
                <a:cs typeface="Arial" panose="020B0604020202020204" pitchFamily="34" charset="0"/>
              </a:rPr>
              <a:t>trả</a:t>
            </a:r>
            <a:r>
              <a:rPr lang="en-US" sz="3600" b="1" dirty="0">
                <a:latin typeface="Arial" panose="020B0604020202020204" pitchFamily="34" charset="0"/>
                <a:cs typeface="Arial" panose="020B0604020202020204" pitchFamily="34" charset="0"/>
              </a:rPr>
              <a:t> </a:t>
            </a:r>
            <a:r>
              <a:rPr lang="en-US" sz="3600" b="1" dirty="0" err="1">
                <a:latin typeface="Arial" panose="020B0604020202020204" pitchFamily="34" charset="0"/>
                <a:cs typeface="Arial" panose="020B0604020202020204" pitchFamily="34" charset="0"/>
              </a:rPr>
              <a:t>lời</a:t>
            </a:r>
            <a:r>
              <a:rPr lang="en-US" sz="3600" b="1" dirty="0">
                <a:latin typeface="Arial" panose="020B0604020202020204" pitchFamily="34" charset="0"/>
                <a:cs typeface="Arial" panose="020B0604020202020204" pitchFamily="34" charset="0"/>
              </a:rPr>
              <a:t> </a:t>
            </a:r>
            <a:r>
              <a:rPr lang="en-US" sz="3600" b="1" dirty="0" err="1">
                <a:latin typeface="Arial" panose="020B0604020202020204" pitchFamily="34" charset="0"/>
                <a:cs typeface="Arial" panose="020B0604020202020204" pitchFamily="34" charset="0"/>
              </a:rPr>
              <a:t>cho</a:t>
            </a:r>
            <a:r>
              <a:rPr lang="en-US" sz="3600" b="1" dirty="0">
                <a:latin typeface="Arial" panose="020B0604020202020204" pitchFamily="34" charset="0"/>
                <a:cs typeface="Arial" panose="020B0604020202020204" pitchFamily="34" charset="0"/>
              </a:rPr>
              <a:t> </a:t>
            </a:r>
            <a:r>
              <a:rPr lang="en-US" sz="3600" b="1" dirty="0" err="1">
                <a:latin typeface="Arial" panose="020B0604020202020204" pitchFamily="34" charset="0"/>
                <a:cs typeface="Arial" panose="020B0604020202020204" pitchFamily="34" charset="0"/>
              </a:rPr>
              <a:t>câu</a:t>
            </a:r>
            <a:r>
              <a:rPr lang="en-US" sz="3600" b="1" dirty="0">
                <a:latin typeface="Arial" panose="020B0604020202020204" pitchFamily="34" charset="0"/>
                <a:cs typeface="Arial" panose="020B0604020202020204" pitchFamily="34" charset="0"/>
              </a:rPr>
              <a:t> </a:t>
            </a:r>
            <a:r>
              <a:rPr lang="en-US" sz="3600" b="1" dirty="0" err="1">
                <a:latin typeface="Arial" panose="020B0604020202020204" pitchFamily="34" charset="0"/>
                <a:cs typeface="Arial" panose="020B0604020202020204" pitchFamily="34" charset="0"/>
              </a:rPr>
              <a:t>hỏi</a:t>
            </a:r>
            <a:r>
              <a:rPr lang="en-US" sz="3600" b="1" dirty="0">
                <a:latin typeface="Arial" panose="020B0604020202020204" pitchFamily="34" charset="0"/>
                <a:cs typeface="Arial" panose="020B0604020202020204" pitchFamily="34" charset="0"/>
              </a:rPr>
              <a:t> </a:t>
            </a:r>
            <a:r>
              <a:rPr lang="en-US" sz="3600" b="1" i="1" dirty="0" err="1">
                <a:solidFill>
                  <a:srgbClr val="FF0000"/>
                </a:solidFill>
                <a:latin typeface="Arial" panose="020B0604020202020204" pitchFamily="34" charset="0"/>
                <a:cs typeface="Arial" panose="020B0604020202020204" pitchFamily="34" charset="0"/>
              </a:rPr>
              <a:t>Là</a:t>
            </a:r>
            <a:r>
              <a:rPr lang="en-US" sz="3600" b="1" i="1" dirty="0">
                <a:solidFill>
                  <a:srgbClr val="FF0000"/>
                </a:solidFill>
                <a:latin typeface="Arial" panose="020B0604020202020204" pitchFamily="34" charset="0"/>
                <a:cs typeface="Arial" panose="020B0604020202020204" pitchFamily="34" charset="0"/>
              </a:rPr>
              <a:t> </a:t>
            </a:r>
            <a:r>
              <a:rPr lang="en-US" sz="3600" b="1" i="1" dirty="0" err="1">
                <a:solidFill>
                  <a:srgbClr val="FF0000"/>
                </a:solidFill>
                <a:latin typeface="Arial" panose="020B0604020202020204" pitchFamily="34" charset="0"/>
                <a:cs typeface="Arial" panose="020B0604020202020204" pitchFamily="34" charset="0"/>
              </a:rPr>
              <a:t>gì</a:t>
            </a:r>
            <a:r>
              <a:rPr lang="en-US" sz="3600" b="1" i="1" dirty="0">
                <a:solidFill>
                  <a:srgbClr val="FF0000"/>
                </a:solidFill>
                <a:latin typeface="Arial" panose="020B0604020202020204" pitchFamily="34" charset="0"/>
                <a:cs typeface="Arial" panose="020B0604020202020204" pitchFamily="34" charset="0"/>
              </a:rPr>
              <a:t> (</a:t>
            </a:r>
            <a:r>
              <a:rPr lang="en-US" sz="3600" b="1" i="1" dirty="0" err="1">
                <a:solidFill>
                  <a:srgbClr val="FF0000"/>
                </a:solidFill>
                <a:latin typeface="Arial" panose="020B0604020202020204" pitchFamily="34" charset="0"/>
                <a:cs typeface="Arial" panose="020B0604020202020204" pitchFamily="34" charset="0"/>
              </a:rPr>
              <a:t>là</a:t>
            </a:r>
            <a:r>
              <a:rPr lang="en-US" sz="3600" b="1" i="1" dirty="0">
                <a:solidFill>
                  <a:srgbClr val="FF0000"/>
                </a:solidFill>
                <a:latin typeface="Arial" panose="020B0604020202020204" pitchFamily="34" charset="0"/>
                <a:cs typeface="Arial" panose="020B0604020202020204" pitchFamily="34" charset="0"/>
              </a:rPr>
              <a:t> </a:t>
            </a:r>
            <a:r>
              <a:rPr lang="en-US" sz="3600" b="1" i="1" dirty="0" err="1">
                <a:solidFill>
                  <a:srgbClr val="FF0000"/>
                </a:solidFill>
                <a:latin typeface="Arial" panose="020B0604020202020204" pitchFamily="34" charset="0"/>
                <a:cs typeface="Arial" panose="020B0604020202020204" pitchFamily="34" charset="0"/>
              </a:rPr>
              <a:t>ai</a:t>
            </a:r>
            <a:r>
              <a:rPr lang="en-US" sz="3600" b="1" i="1" dirty="0">
                <a:solidFill>
                  <a:srgbClr val="FF0000"/>
                </a:solidFill>
                <a:latin typeface="Arial" panose="020B0604020202020204" pitchFamily="34" charset="0"/>
                <a:cs typeface="Arial" panose="020B0604020202020204" pitchFamily="34" charset="0"/>
              </a:rPr>
              <a:t>, </a:t>
            </a:r>
            <a:r>
              <a:rPr lang="en-US" sz="3600" b="1" i="1" dirty="0" err="1">
                <a:solidFill>
                  <a:srgbClr val="FF0000"/>
                </a:solidFill>
                <a:latin typeface="Arial" panose="020B0604020202020204" pitchFamily="34" charset="0"/>
                <a:cs typeface="Arial" panose="020B0604020202020204" pitchFamily="34" charset="0"/>
              </a:rPr>
              <a:t>là</a:t>
            </a:r>
            <a:r>
              <a:rPr lang="en-US" sz="3600" b="1" i="1" dirty="0">
                <a:solidFill>
                  <a:srgbClr val="FF0000"/>
                </a:solidFill>
                <a:latin typeface="Arial" panose="020B0604020202020204" pitchFamily="34" charset="0"/>
                <a:cs typeface="Arial" panose="020B0604020202020204" pitchFamily="34" charset="0"/>
              </a:rPr>
              <a:t> con </a:t>
            </a:r>
            <a:r>
              <a:rPr lang="en-US" sz="3600" b="1" i="1" dirty="0" err="1">
                <a:solidFill>
                  <a:srgbClr val="FF0000"/>
                </a:solidFill>
                <a:latin typeface="Arial" panose="020B0604020202020204" pitchFamily="34" charset="0"/>
                <a:cs typeface="Arial" panose="020B0604020202020204" pitchFamily="34" charset="0"/>
              </a:rPr>
              <a:t>gì</a:t>
            </a:r>
            <a:r>
              <a:rPr lang="en-US" sz="3600" b="1" i="1" dirty="0">
                <a:solidFill>
                  <a:srgbClr val="FF0000"/>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260603493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accel="22000" decel="78000" fill="hold" grpId="0" nodeType="withEffect">
                                      <p:stCondLst>
                                        <p:cond delay="0"/>
                                      </p:stCondLst>
                                      <p:iterate type="wd">
                                        <p:tmPct val="10000"/>
                                      </p:iterate>
                                      <p:childTnLst>
                                        <p:set>
                                          <p:cBhvr>
                                            <p:cTn id="6" dur="1" fill="hold">
                                              <p:stCondLst>
                                                <p:cond delay="0"/>
                                              </p:stCondLst>
                                            </p:cTn>
                                            <p:tgtEl>
                                              <p:spTgt spid="33"/>
                                            </p:tgtEl>
                                            <p:attrNameLst>
                                              <p:attrName>style.visibility</p:attrName>
                                            </p:attrNameLst>
                                          </p:cBhvr>
                                          <p:to>
                                            <p:strVal val="visible"/>
                                          </p:to>
                                        </p:set>
                                        <p:anim calcmode="lin" valueType="num">
                                          <p:cBhvr additive="base">
                                            <p:cTn id="7" dur="500" fill="hold"/>
                                            <p:tgtEl>
                                              <p:spTgt spid="33"/>
                                            </p:tgtEl>
                                            <p:attrNameLst>
                                              <p:attrName>ppt_x</p:attrName>
                                            </p:attrNameLst>
                                          </p:cBhvr>
                                          <p:tavLst>
                                            <p:tav tm="0">
                                              <p:val>
                                                <p:strVal val="1+#ppt_w/2"/>
                                              </p:val>
                                            </p:tav>
                                            <p:tav tm="100000">
                                              <p:val>
                                                <p:strVal val="#ppt_x"/>
                                              </p:val>
                                            </p:tav>
                                          </p:tavLst>
                                        </p:anim>
                                        <p:anim calcmode="lin" valueType="num">
                                          <p:cBhvr additive="base">
                                            <p:cTn id="8"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 presetClass="entr" presetSubtype="10" fill="hold" grpId="0" nodeType="clickEffect">
                                      <p:stCondLst>
                                        <p:cond delay="0"/>
                                      </p:stCondLst>
                                      <p:childTnLst>
                                        <p:set>
                                          <p:cBhvr>
                                            <p:cTn id="12" dur="1" fill="hold">
                                              <p:stCondLst>
                                                <p:cond delay="0"/>
                                              </p:stCondLst>
                                            </p:cTn>
                                            <p:tgtEl>
                                              <p:spTgt spid="32"/>
                                            </p:tgtEl>
                                            <p:attrNameLst>
                                              <p:attrName>style.visibility</p:attrName>
                                            </p:attrNameLst>
                                          </p:cBhvr>
                                          <p:to>
                                            <p:strVal val="visible"/>
                                          </p:to>
                                        </p:set>
                                        <p:animEffect transition="in" filter="blinds(horizontal)">
                                          <p:cBhvr>
                                            <p:cTn id="13" dur="500"/>
                                            <p:tgtEl>
                                              <p:spTgt spid="32"/>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9" accel="56000" fill="hold" nodeType="clickEffect" p14:presetBounceEnd="20000">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14:bounceEnd="20000">
                                          <p:cBhvr additive="base">
                                            <p:cTn id="18" dur="500" fill="hold"/>
                                            <p:tgtEl>
                                              <p:spTgt spid="6"/>
                                            </p:tgtEl>
                                            <p:attrNameLst>
                                              <p:attrName>ppt_x</p:attrName>
                                            </p:attrNameLst>
                                          </p:cBhvr>
                                          <p:tavLst>
                                            <p:tav tm="0">
                                              <p:val>
                                                <p:strVal val="0-#ppt_w/2"/>
                                              </p:val>
                                            </p:tav>
                                            <p:tav tm="100000">
                                              <p:val>
                                                <p:strVal val="#ppt_x"/>
                                              </p:val>
                                            </p:tav>
                                          </p:tavLst>
                                        </p:anim>
                                        <p:anim calcmode="lin" valueType="num" p14:bounceEnd="20000">
                                          <p:cBhvr additive="base">
                                            <p:cTn id="19" dur="500" fill="hold"/>
                                            <p:tgtEl>
                                              <p:spTgt spid="6"/>
                                            </p:tgtEl>
                                            <p:attrNameLst>
                                              <p:attrName>ppt_y</p:attrName>
                                            </p:attrNameLst>
                                          </p:cBhvr>
                                          <p:tavLst>
                                            <p:tav tm="0">
                                              <p:val>
                                                <p:strVal val="0-#ppt_h/2"/>
                                              </p:val>
                                            </p:tav>
                                            <p:tav tm="100000">
                                              <p:val>
                                                <p:strVal val="#ppt_y"/>
                                              </p:val>
                                            </p:tav>
                                          </p:tavLst>
                                        </p:anim>
                                      </p:childTnLst>
                                    </p:cTn>
                                  </p:par>
                                  <p:par>
                                    <p:cTn id="20" presetID="14" presetClass="exit" presetSubtype="10" fill="hold" grpId="1" nodeType="withEffect">
                                      <p:stCondLst>
                                        <p:cond delay="0"/>
                                      </p:stCondLst>
                                      <p:childTnLst>
                                        <p:animEffect transition="out" filter="randombar(horizontal)">
                                          <p:cBhvr>
                                            <p:cTn id="21" dur="500"/>
                                            <p:tgtEl>
                                              <p:spTgt spid="32"/>
                                            </p:tgtEl>
                                          </p:cBhvr>
                                        </p:animEffect>
                                        <p:set>
                                          <p:cBhvr>
                                            <p:cTn id="22" dur="1" fill="hold">
                                              <p:stCondLst>
                                                <p:cond delay="499"/>
                                              </p:stCondLst>
                                            </p:cTn>
                                            <p:tgtEl>
                                              <p:spTgt spid="32"/>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6" presetClass="entr" presetSubtype="37" fill="hold" grpId="0"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barn(outVertical)">
                                          <p:cBhvr>
                                            <p:cTn id="27" dur="500"/>
                                            <p:tgtEl>
                                              <p:spTgt spid="2"/>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randombar(horizontal)">
                                          <p:cBhvr>
                                            <p:cTn id="32" dur="500"/>
                                            <p:tgtEl>
                                              <p:spTgt spid="26"/>
                                            </p:tgtEl>
                                          </p:cBhvr>
                                        </p:animEffect>
                                      </p:childTnLst>
                                    </p:cTn>
                                  </p:par>
                                </p:childTnLst>
                              </p:cTn>
                            </p:par>
                          </p:childTnLst>
                        </p:cTn>
                      </p:par>
                      <p:par>
                        <p:cTn id="33" fill="hold">
                          <p:stCondLst>
                            <p:cond delay="indefinite"/>
                          </p:stCondLst>
                          <p:childTnLst>
                            <p:par>
                              <p:cTn id="34" fill="hold">
                                <p:stCondLst>
                                  <p:cond delay="0"/>
                                </p:stCondLst>
                                <p:childTnLst>
                                  <p:par>
                                    <p:cTn id="35" presetID="2" presetClass="entr" presetSubtype="4" accel="20000" decel="80000" fill="hold" grpId="0" nodeType="clickEffect">
                                      <p:stCondLst>
                                        <p:cond delay="0"/>
                                      </p:stCondLst>
                                      <p:iterate type="wd">
                                        <p:tmPct val="30000"/>
                                      </p:iterate>
                                      <p:childTnLst>
                                        <p:set>
                                          <p:cBhvr>
                                            <p:cTn id="36" dur="1" fill="hold">
                                              <p:stCondLst>
                                                <p:cond delay="0"/>
                                              </p:stCondLst>
                                            </p:cTn>
                                            <p:tgtEl>
                                              <p:spTgt spid="13"/>
                                            </p:tgtEl>
                                            <p:attrNameLst>
                                              <p:attrName>style.visibility</p:attrName>
                                            </p:attrNameLst>
                                          </p:cBhvr>
                                          <p:to>
                                            <p:strVal val="visible"/>
                                          </p:to>
                                        </p:set>
                                        <p:anim calcmode="lin" valueType="num">
                                          <p:cBhvr additive="base">
                                            <p:cTn id="37" dur="500" fill="hold"/>
                                            <p:tgtEl>
                                              <p:spTgt spid="13"/>
                                            </p:tgtEl>
                                            <p:attrNameLst>
                                              <p:attrName>ppt_x</p:attrName>
                                            </p:attrNameLst>
                                          </p:cBhvr>
                                          <p:tavLst>
                                            <p:tav tm="0">
                                              <p:val>
                                                <p:strVal val="#ppt_x"/>
                                              </p:val>
                                            </p:tav>
                                            <p:tav tm="100000">
                                              <p:val>
                                                <p:strVal val="#ppt_x"/>
                                              </p:val>
                                            </p:tav>
                                          </p:tavLst>
                                        </p:anim>
                                        <p:anim calcmode="lin" valueType="num">
                                          <p:cBhvr additive="base">
                                            <p:cTn id="3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accel="20000" decel="80000" fill="hold" grpId="0" nodeType="clickEffect">
                                      <p:stCondLst>
                                        <p:cond delay="0"/>
                                      </p:stCondLst>
                                      <p:iterate type="wd">
                                        <p:tmPct val="30000"/>
                                      </p:iterate>
                                      <p:childTnLst>
                                        <p:set>
                                          <p:cBhvr>
                                            <p:cTn id="42" dur="1" fill="hold">
                                              <p:stCondLst>
                                                <p:cond delay="0"/>
                                              </p:stCondLst>
                                            </p:cTn>
                                            <p:tgtEl>
                                              <p:spTgt spid="17"/>
                                            </p:tgtEl>
                                            <p:attrNameLst>
                                              <p:attrName>style.visibility</p:attrName>
                                            </p:attrNameLst>
                                          </p:cBhvr>
                                          <p:to>
                                            <p:strVal val="visible"/>
                                          </p:to>
                                        </p:set>
                                        <p:anim calcmode="lin" valueType="num">
                                          <p:cBhvr additive="base">
                                            <p:cTn id="43" dur="500" fill="hold"/>
                                            <p:tgtEl>
                                              <p:spTgt spid="17"/>
                                            </p:tgtEl>
                                            <p:attrNameLst>
                                              <p:attrName>ppt_x</p:attrName>
                                            </p:attrNameLst>
                                          </p:cBhvr>
                                          <p:tavLst>
                                            <p:tav tm="0">
                                              <p:val>
                                                <p:strVal val="#ppt_x"/>
                                              </p:val>
                                            </p:tav>
                                            <p:tav tm="100000">
                                              <p:val>
                                                <p:strVal val="#ppt_x"/>
                                              </p:val>
                                            </p:tav>
                                          </p:tavLst>
                                        </p:anim>
                                        <p:anim calcmode="lin" valueType="num">
                                          <p:cBhvr additive="base">
                                            <p:cTn id="44"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16" presetClass="entr" presetSubtype="37" fill="hold" grpId="0" nodeType="clickEffect">
                                      <p:stCondLst>
                                        <p:cond delay="0"/>
                                      </p:stCondLst>
                                      <p:childTnLst>
                                        <p:set>
                                          <p:cBhvr>
                                            <p:cTn id="48" dur="1" fill="hold">
                                              <p:stCondLst>
                                                <p:cond delay="0"/>
                                              </p:stCondLst>
                                            </p:cTn>
                                            <p:tgtEl>
                                              <p:spTgt spid="3"/>
                                            </p:tgtEl>
                                            <p:attrNameLst>
                                              <p:attrName>style.visibility</p:attrName>
                                            </p:attrNameLst>
                                          </p:cBhvr>
                                          <p:to>
                                            <p:strVal val="visible"/>
                                          </p:to>
                                        </p:set>
                                        <p:animEffect transition="in" filter="barn(outVertical)">
                                          <p:cBhvr>
                                            <p:cTn id="49" dur="500"/>
                                            <p:tgtEl>
                                              <p:spTgt spid="3"/>
                                            </p:tgtEl>
                                          </p:cBhvr>
                                        </p:animEffect>
                                      </p:childTnLst>
                                    </p:cTn>
                                  </p:par>
                                </p:childTnLst>
                              </p:cTn>
                            </p:par>
                            <p:par>
                              <p:cTn id="50" fill="hold">
                                <p:stCondLst>
                                  <p:cond delay="500"/>
                                </p:stCondLst>
                                <p:childTnLst>
                                  <p:par>
                                    <p:cTn id="51" presetID="16" presetClass="entr" presetSubtype="37" fill="hold" grpId="0" nodeType="afterEffect">
                                      <p:stCondLst>
                                        <p:cond delay="0"/>
                                      </p:stCondLst>
                                      <p:childTnLst>
                                        <p:set>
                                          <p:cBhvr>
                                            <p:cTn id="52" dur="1" fill="hold">
                                              <p:stCondLst>
                                                <p:cond delay="0"/>
                                              </p:stCondLst>
                                            </p:cTn>
                                            <p:tgtEl>
                                              <p:spTgt spid="21"/>
                                            </p:tgtEl>
                                            <p:attrNameLst>
                                              <p:attrName>style.visibility</p:attrName>
                                            </p:attrNameLst>
                                          </p:cBhvr>
                                          <p:to>
                                            <p:strVal val="visible"/>
                                          </p:to>
                                        </p:set>
                                        <p:animEffect transition="in" filter="barn(outVertical)">
                                          <p:cBhvr>
                                            <p:cTn id="53" dur="500"/>
                                            <p:tgtEl>
                                              <p:spTgt spid="21"/>
                                            </p:tgtEl>
                                          </p:cBhvr>
                                        </p:animEffect>
                                      </p:childTnLst>
                                    </p:cTn>
                                  </p:par>
                                </p:childTnLst>
                              </p:cTn>
                            </p:par>
                          </p:childTnLst>
                        </p:cTn>
                      </p:par>
                      <p:par>
                        <p:cTn id="54" fill="hold">
                          <p:stCondLst>
                            <p:cond delay="indefinite"/>
                          </p:stCondLst>
                          <p:childTnLst>
                            <p:par>
                              <p:cTn id="55" fill="hold">
                                <p:stCondLst>
                                  <p:cond delay="0"/>
                                </p:stCondLst>
                                <p:childTnLst>
                                  <p:par>
                                    <p:cTn id="56" presetID="14" presetClass="entr" presetSubtype="10" fill="hold" nodeType="clickEffect">
                                      <p:stCondLst>
                                        <p:cond delay="0"/>
                                      </p:stCondLst>
                                      <p:childTnLst>
                                        <p:set>
                                          <p:cBhvr>
                                            <p:cTn id="57" dur="1" fill="hold">
                                              <p:stCondLst>
                                                <p:cond delay="0"/>
                                              </p:stCondLst>
                                            </p:cTn>
                                            <p:tgtEl>
                                              <p:spTgt spid="30"/>
                                            </p:tgtEl>
                                            <p:attrNameLst>
                                              <p:attrName>style.visibility</p:attrName>
                                            </p:attrNameLst>
                                          </p:cBhvr>
                                          <p:to>
                                            <p:strVal val="visible"/>
                                          </p:to>
                                        </p:set>
                                        <p:animEffect transition="in" filter="randombar(horizontal)">
                                          <p:cBhvr>
                                            <p:cTn id="58" dur="500"/>
                                            <p:tgtEl>
                                              <p:spTgt spid="30"/>
                                            </p:tgtEl>
                                          </p:cBhvr>
                                        </p:animEffect>
                                      </p:childTnLst>
                                    </p:cTn>
                                  </p:par>
                                </p:childTnLst>
                              </p:cTn>
                            </p:par>
                          </p:childTnLst>
                        </p:cTn>
                      </p:par>
                      <p:par>
                        <p:cTn id="59" fill="hold">
                          <p:stCondLst>
                            <p:cond delay="indefinite"/>
                          </p:stCondLst>
                          <p:childTnLst>
                            <p:par>
                              <p:cTn id="60" fill="hold">
                                <p:stCondLst>
                                  <p:cond delay="0"/>
                                </p:stCondLst>
                                <p:childTnLst>
                                  <p:par>
                                    <p:cTn id="61" presetID="2" presetClass="entr" presetSubtype="4" accel="20000" decel="80000" fill="hold" grpId="0" nodeType="clickEffect">
                                      <p:stCondLst>
                                        <p:cond delay="0"/>
                                      </p:stCondLst>
                                      <p:iterate type="wd">
                                        <p:tmPct val="30000"/>
                                      </p:iterate>
                                      <p:childTnLst>
                                        <p:set>
                                          <p:cBhvr>
                                            <p:cTn id="62" dur="1" fill="hold">
                                              <p:stCondLst>
                                                <p:cond delay="0"/>
                                              </p:stCondLst>
                                            </p:cTn>
                                            <p:tgtEl>
                                              <p:spTgt spid="14"/>
                                            </p:tgtEl>
                                            <p:attrNameLst>
                                              <p:attrName>style.visibility</p:attrName>
                                            </p:attrNameLst>
                                          </p:cBhvr>
                                          <p:to>
                                            <p:strVal val="visible"/>
                                          </p:to>
                                        </p:set>
                                        <p:anim calcmode="lin" valueType="num">
                                          <p:cBhvr additive="base">
                                            <p:cTn id="63" dur="500" fill="hold"/>
                                            <p:tgtEl>
                                              <p:spTgt spid="14"/>
                                            </p:tgtEl>
                                            <p:attrNameLst>
                                              <p:attrName>ppt_x</p:attrName>
                                            </p:attrNameLst>
                                          </p:cBhvr>
                                          <p:tavLst>
                                            <p:tav tm="0">
                                              <p:val>
                                                <p:strVal val="#ppt_x"/>
                                              </p:val>
                                            </p:tav>
                                            <p:tav tm="100000">
                                              <p:val>
                                                <p:strVal val="#ppt_x"/>
                                              </p:val>
                                            </p:tav>
                                          </p:tavLst>
                                        </p:anim>
                                        <p:anim calcmode="lin" valueType="num">
                                          <p:cBhvr additive="base">
                                            <p:cTn id="6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2" presetClass="entr" presetSubtype="4" accel="20000" decel="80000" fill="hold" grpId="0" nodeType="clickEffect">
                                      <p:stCondLst>
                                        <p:cond delay="0"/>
                                      </p:stCondLst>
                                      <p:iterate type="wd">
                                        <p:tmPct val="30000"/>
                                      </p:iterate>
                                      <p:childTnLst>
                                        <p:set>
                                          <p:cBhvr>
                                            <p:cTn id="68" dur="1" fill="hold">
                                              <p:stCondLst>
                                                <p:cond delay="0"/>
                                              </p:stCondLst>
                                            </p:cTn>
                                            <p:tgtEl>
                                              <p:spTgt spid="18"/>
                                            </p:tgtEl>
                                            <p:attrNameLst>
                                              <p:attrName>style.visibility</p:attrName>
                                            </p:attrNameLst>
                                          </p:cBhvr>
                                          <p:to>
                                            <p:strVal val="visible"/>
                                          </p:to>
                                        </p:set>
                                        <p:anim calcmode="lin" valueType="num">
                                          <p:cBhvr additive="base">
                                            <p:cTn id="69" dur="500" fill="hold"/>
                                            <p:tgtEl>
                                              <p:spTgt spid="18"/>
                                            </p:tgtEl>
                                            <p:attrNameLst>
                                              <p:attrName>ppt_x</p:attrName>
                                            </p:attrNameLst>
                                          </p:cBhvr>
                                          <p:tavLst>
                                            <p:tav tm="0">
                                              <p:val>
                                                <p:strVal val="#ppt_x"/>
                                              </p:val>
                                            </p:tav>
                                            <p:tav tm="100000">
                                              <p:val>
                                                <p:strVal val="#ppt_x"/>
                                              </p:val>
                                            </p:tav>
                                          </p:tavLst>
                                        </p:anim>
                                        <p:anim calcmode="lin" valueType="num">
                                          <p:cBhvr additive="base">
                                            <p:cTn id="70"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16" presetClass="entr" presetSubtype="37" fill="hold" grpId="0" nodeType="clickEffect">
                                      <p:stCondLst>
                                        <p:cond delay="0"/>
                                      </p:stCondLst>
                                      <p:childTnLst>
                                        <p:set>
                                          <p:cBhvr>
                                            <p:cTn id="74" dur="1" fill="hold">
                                              <p:stCondLst>
                                                <p:cond delay="0"/>
                                              </p:stCondLst>
                                            </p:cTn>
                                            <p:tgtEl>
                                              <p:spTgt spid="22"/>
                                            </p:tgtEl>
                                            <p:attrNameLst>
                                              <p:attrName>style.visibility</p:attrName>
                                            </p:attrNameLst>
                                          </p:cBhvr>
                                          <p:to>
                                            <p:strVal val="visible"/>
                                          </p:to>
                                        </p:set>
                                        <p:animEffect transition="in" filter="barn(outVertical)">
                                          <p:cBhvr>
                                            <p:cTn id="75" dur="500"/>
                                            <p:tgtEl>
                                              <p:spTgt spid="22"/>
                                            </p:tgtEl>
                                          </p:cBhvr>
                                        </p:animEffect>
                                      </p:childTnLst>
                                    </p:cTn>
                                  </p:par>
                                </p:childTnLst>
                              </p:cTn>
                            </p:par>
                          </p:childTnLst>
                        </p:cTn>
                      </p:par>
                      <p:par>
                        <p:cTn id="76" fill="hold">
                          <p:stCondLst>
                            <p:cond delay="indefinite"/>
                          </p:stCondLst>
                          <p:childTnLst>
                            <p:par>
                              <p:cTn id="77" fill="hold">
                                <p:stCondLst>
                                  <p:cond delay="0"/>
                                </p:stCondLst>
                                <p:childTnLst>
                                  <p:par>
                                    <p:cTn id="78" presetID="14" presetClass="entr" presetSubtype="10" fill="hold" nodeType="clickEffect">
                                      <p:stCondLst>
                                        <p:cond delay="0"/>
                                      </p:stCondLst>
                                      <p:childTnLst>
                                        <p:set>
                                          <p:cBhvr>
                                            <p:cTn id="79" dur="1" fill="hold">
                                              <p:stCondLst>
                                                <p:cond delay="0"/>
                                              </p:stCondLst>
                                            </p:cTn>
                                            <p:tgtEl>
                                              <p:spTgt spid="31"/>
                                            </p:tgtEl>
                                            <p:attrNameLst>
                                              <p:attrName>style.visibility</p:attrName>
                                            </p:attrNameLst>
                                          </p:cBhvr>
                                          <p:to>
                                            <p:strVal val="visible"/>
                                          </p:to>
                                        </p:set>
                                        <p:animEffect transition="in" filter="randombar(horizontal)">
                                          <p:cBhvr>
                                            <p:cTn id="80" dur="500"/>
                                            <p:tgtEl>
                                              <p:spTgt spid="31"/>
                                            </p:tgtEl>
                                          </p:cBhvr>
                                        </p:animEffect>
                                      </p:childTnLst>
                                    </p:cTn>
                                  </p:par>
                                </p:childTnLst>
                              </p:cTn>
                            </p:par>
                          </p:childTnLst>
                        </p:cTn>
                      </p:par>
                      <p:par>
                        <p:cTn id="81" fill="hold">
                          <p:stCondLst>
                            <p:cond delay="indefinite"/>
                          </p:stCondLst>
                          <p:childTnLst>
                            <p:par>
                              <p:cTn id="82" fill="hold">
                                <p:stCondLst>
                                  <p:cond delay="0"/>
                                </p:stCondLst>
                                <p:childTnLst>
                                  <p:par>
                                    <p:cTn id="83" presetID="2" presetClass="entr" presetSubtype="4" accel="20000" decel="80000" fill="hold" grpId="0" nodeType="clickEffect">
                                      <p:stCondLst>
                                        <p:cond delay="0"/>
                                      </p:stCondLst>
                                      <p:iterate type="wd">
                                        <p:tmPct val="30000"/>
                                      </p:iterate>
                                      <p:childTnLst>
                                        <p:set>
                                          <p:cBhvr>
                                            <p:cTn id="84" dur="1" fill="hold">
                                              <p:stCondLst>
                                                <p:cond delay="0"/>
                                              </p:stCondLst>
                                            </p:cTn>
                                            <p:tgtEl>
                                              <p:spTgt spid="15"/>
                                            </p:tgtEl>
                                            <p:attrNameLst>
                                              <p:attrName>style.visibility</p:attrName>
                                            </p:attrNameLst>
                                          </p:cBhvr>
                                          <p:to>
                                            <p:strVal val="visible"/>
                                          </p:to>
                                        </p:set>
                                        <p:anim calcmode="lin" valueType="num">
                                          <p:cBhvr additive="base">
                                            <p:cTn id="85" dur="500" fill="hold"/>
                                            <p:tgtEl>
                                              <p:spTgt spid="15"/>
                                            </p:tgtEl>
                                            <p:attrNameLst>
                                              <p:attrName>ppt_x</p:attrName>
                                            </p:attrNameLst>
                                          </p:cBhvr>
                                          <p:tavLst>
                                            <p:tav tm="0">
                                              <p:val>
                                                <p:strVal val="#ppt_x"/>
                                              </p:val>
                                            </p:tav>
                                            <p:tav tm="100000">
                                              <p:val>
                                                <p:strVal val="#ppt_x"/>
                                              </p:val>
                                            </p:tav>
                                          </p:tavLst>
                                        </p:anim>
                                        <p:anim calcmode="lin" valueType="num">
                                          <p:cBhvr additive="base">
                                            <p:cTn id="8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2" presetClass="entr" presetSubtype="4" accel="20000" decel="80000" fill="hold" grpId="0" nodeType="clickEffect">
                                      <p:stCondLst>
                                        <p:cond delay="0"/>
                                      </p:stCondLst>
                                      <p:iterate type="wd">
                                        <p:tmPct val="30000"/>
                                      </p:iterate>
                                      <p:childTnLst>
                                        <p:set>
                                          <p:cBhvr>
                                            <p:cTn id="90" dur="1" fill="hold">
                                              <p:stCondLst>
                                                <p:cond delay="0"/>
                                              </p:stCondLst>
                                            </p:cTn>
                                            <p:tgtEl>
                                              <p:spTgt spid="19"/>
                                            </p:tgtEl>
                                            <p:attrNameLst>
                                              <p:attrName>style.visibility</p:attrName>
                                            </p:attrNameLst>
                                          </p:cBhvr>
                                          <p:to>
                                            <p:strVal val="visible"/>
                                          </p:to>
                                        </p:set>
                                        <p:anim calcmode="lin" valueType="num">
                                          <p:cBhvr additive="base">
                                            <p:cTn id="91" dur="500" fill="hold"/>
                                            <p:tgtEl>
                                              <p:spTgt spid="19"/>
                                            </p:tgtEl>
                                            <p:attrNameLst>
                                              <p:attrName>ppt_x</p:attrName>
                                            </p:attrNameLst>
                                          </p:cBhvr>
                                          <p:tavLst>
                                            <p:tav tm="0">
                                              <p:val>
                                                <p:strVal val="#ppt_x"/>
                                              </p:val>
                                            </p:tav>
                                            <p:tav tm="100000">
                                              <p:val>
                                                <p:strVal val="#ppt_x"/>
                                              </p:val>
                                            </p:tav>
                                          </p:tavLst>
                                        </p:anim>
                                        <p:anim calcmode="lin" valueType="num">
                                          <p:cBhvr additive="base">
                                            <p:cTn id="92"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21" grpId="0" animBg="1"/>
          <p:bldP spid="22" grpId="0" animBg="1"/>
          <p:bldP spid="33" grpId="0"/>
          <p:bldP spid="13" grpId="0"/>
          <p:bldP spid="14" grpId="0"/>
          <p:bldP spid="15" grpId="0"/>
          <p:bldP spid="17" grpId="0"/>
          <p:bldP spid="18" grpId="0"/>
          <p:bldP spid="19" grpId="0"/>
          <p:bldP spid="32" grpId="0" animBg="1"/>
          <p:bldP spid="32" grpId="1"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accel="22000" decel="78000" fill="hold" grpId="0" nodeType="withEffect">
                                      <p:stCondLst>
                                        <p:cond delay="0"/>
                                      </p:stCondLst>
                                      <p:iterate type="wd">
                                        <p:tmPct val="10000"/>
                                      </p:iterate>
                                      <p:childTnLst>
                                        <p:set>
                                          <p:cBhvr>
                                            <p:cTn id="6" dur="1" fill="hold">
                                              <p:stCondLst>
                                                <p:cond delay="0"/>
                                              </p:stCondLst>
                                            </p:cTn>
                                            <p:tgtEl>
                                              <p:spTgt spid="33"/>
                                            </p:tgtEl>
                                            <p:attrNameLst>
                                              <p:attrName>style.visibility</p:attrName>
                                            </p:attrNameLst>
                                          </p:cBhvr>
                                          <p:to>
                                            <p:strVal val="visible"/>
                                          </p:to>
                                        </p:set>
                                        <p:anim calcmode="lin" valueType="num">
                                          <p:cBhvr additive="base">
                                            <p:cTn id="7" dur="500" fill="hold"/>
                                            <p:tgtEl>
                                              <p:spTgt spid="33"/>
                                            </p:tgtEl>
                                            <p:attrNameLst>
                                              <p:attrName>ppt_x</p:attrName>
                                            </p:attrNameLst>
                                          </p:cBhvr>
                                          <p:tavLst>
                                            <p:tav tm="0">
                                              <p:val>
                                                <p:strVal val="1+#ppt_w/2"/>
                                              </p:val>
                                            </p:tav>
                                            <p:tav tm="100000">
                                              <p:val>
                                                <p:strVal val="#ppt_x"/>
                                              </p:val>
                                            </p:tav>
                                          </p:tavLst>
                                        </p:anim>
                                        <p:anim calcmode="lin" valueType="num">
                                          <p:cBhvr additive="base">
                                            <p:cTn id="8"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 presetClass="entr" presetSubtype="10" fill="hold" grpId="0" nodeType="clickEffect">
                                      <p:stCondLst>
                                        <p:cond delay="0"/>
                                      </p:stCondLst>
                                      <p:childTnLst>
                                        <p:set>
                                          <p:cBhvr>
                                            <p:cTn id="12" dur="1" fill="hold">
                                              <p:stCondLst>
                                                <p:cond delay="0"/>
                                              </p:stCondLst>
                                            </p:cTn>
                                            <p:tgtEl>
                                              <p:spTgt spid="32"/>
                                            </p:tgtEl>
                                            <p:attrNameLst>
                                              <p:attrName>style.visibility</p:attrName>
                                            </p:attrNameLst>
                                          </p:cBhvr>
                                          <p:to>
                                            <p:strVal val="visible"/>
                                          </p:to>
                                        </p:set>
                                        <p:animEffect transition="in" filter="blinds(horizontal)">
                                          <p:cBhvr>
                                            <p:cTn id="13" dur="500"/>
                                            <p:tgtEl>
                                              <p:spTgt spid="32"/>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9" accel="56000"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additive="base">
                                            <p:cTn id="18" dur="500" fill="hold"/>
                                            <p:tgtEl>
                                              <p:spTgt spid="6"/>
                                            </p:tgtEl>
                                            <p:attrNameLst>
                                              <p:attrName>ppt_x</p:attrName>
                                            </p:attrNameLst>
                                          </p:cBhvr>
                                          <p:tavLst>
                                            <p:tav tm="0">
                                              <p:val>
                                                <p:strVal val="0-#ppt_w/2"/>
                                              </p:val>
                                            </p:tav>
                                            <p:tav tm="100000">
                                              <p:val>
                                                <p:strVal val="#ppt_x"/>
                                              </p:val>
                                            </p:tav>
                                          </p:tavLst>
                                        </p:anim>
                                        <p:anim calcmode="lin" valueType="num">
                                          <p:cBhvr additive="base">
                                            <p:cTn id="19" dur="500" fill="hold"/>
                                            <p:tgtEl>
                                              <p:spTgt spid="6"/>
                                            </p:tgtEl>
                                            <p:attrNameLst>
                                              <p:attrName>ppt_y</p:attrName>
                                            </p:attrNameLst>
                                          </p:cBhvr>
                                          <p:tavLst>
                                            <p:tav tm="0">
                                              <p:val>
                                                <p:strVal val="0-#ppt_h/2"/>
                                              </p:val>
                                            </p:tav>
                                            <p:tav tm="100000">
                                              <p:val>
                                                <p:strVal val="#ppt_y"/>
                                              </p:val>
                                            </p:tav>
                                          </p:tavLst>
                                        </p:anim>
                                      </p:childTnLst>
                                    </p:cTn>
                                  </p:par>
                                  <p:par>
                                    <p:cTn id="20" presetID="14" presetClass="exit" presetSubtype="10" fill="hold" grpId="1" nodeType="withEffect">
                                      <p:stCondLst>
                                        <p:cond delay="0"/>
                                      </p:stCondLst>
                                      <p:childTnLst>
                                        <p:animEffect transition="out" filter="randombar(horizontal)">
                                          <p:cBhvr>
                                            <p:cTn id="21" dur="500"/>
                                            <p:tgtEl>
                                              <p:spTgt spid="32"/>
                                            </p:tgtEl>
                                          </p:cBhvr>
                                        </p:animEffect>
                                        <p:set>
                                          <p:cBhvr>
                                            <p:cTn id="22" dur="1" fill="hold">
                                              <p:stCondLst>
                                                <p:cond delay="499"/>
                                              </p:stCondLst>
                                            </p:cTn>
                                            <p:tgtEl>
                                              <p:spTgt spid="32"/>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6" presetClass="entr" presetSubtype="37" fill="hold" grpId="0"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barn(outVertical)">
                                          <p:cBhvr>
                                            <p:cTn id="27" dur="500"/>
                                            <p:tgtEl>
                                              <p:spTgt spid="2"/>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randombar(horizontal)">
                                          <p:cBhvr>
                                            <p:cTn id="32" dur="500"/>
                                            <p:tgtEl>
                                              <p:spTgt spid="26"/>
                                            </p:tgtEl>
                                          </p:cBhvr>
                                        </p:animEffect>
                                      </p:childTnLst>
                                    </p:cTn>
                                  </p:par>
                                </p:childTnLst>
                              </p:cTn>
                            </p:par>
                          </p:childTnLst>
                        </p:cTn>
                      </p:par>
                      <p:par>
                        <p:cTn id="33" fill="hold">
                          <p:stCondLst>
                            <p:cond delay="indefinite"/>
                          </p:stCondLst>
                          <p:childTnLst>
                            <p:par>
                              <p:cTn id="34" fill="hold">
                                <p:stCondLst>
                                  <p:cond delay="0"/>
                                </p:stCondLst>
                                <p:childTnLst>
                                  <p:par>
                                    <p:cTn id="35" presetID="2" presetClass="entr" presetSubtype="4" accel="20000" decel="80000" fill="hold" grpId="0" nodeType="clickEffect">
                                      <p:stCondLst>
                                        <p:cond delay="0"/>
                                      </p:stCondLst>
                                      <p:iterate type="wd">
                                        <p:tmPct val="30000"/>
                                      </p:iterate>
                                      <p:childTnLst>
                                        <p:set>
                                          <p:cBhvr>
                                            <p:cTn id="36" dur="1" fill="hold">
                                              <p:stCondLst>
                                                <p:cond delay="0"/>
                                              </p:stCondLst>
                                            </p:cTn>
                                            <p:tgtEl>
                                              <p:spTgt spid="13"/>
                                            </p:tgtEl>
                                            <p:attrNameLst>
                                              <p:attrName>style.visibility</p:attrName>
                                            </p:attrNameLst>
                                          </p:cBhvr>
                                          <p:to>
                                            <p:strVal val="visible"/>
                                          </p:to>
                                        </p:set>
                                        <p:anim calcmode="lin" valueType="num">
                                          <p:cBhvr additive="base">
                                            <p:cTn id="37" dur="500" fill="hold"/>
                                            <p:tgtEl>
                                              <p:spTgt spid="13"/>
                                            </p:tgtEl>
                                            <p:attrNameLst>
                                              <p:attrName>ppt_x</p:attrName>
                                            </p:attrNameLst>
                                          </p:cBhvr>
                                          <p:tavLst>
                                            <p:tav tm="0">
                                              <p:val>
                                                <p:strVal val="#ppt_x"/>
                                              </p:val>
                                            </p:tav>
                                            <p:tav tm="100000">
                                              <p:val>
                                                <p:strVal val="#ppt_x"/>
                                              </p:val>
                                            </p:tav>
                                          </p:tavLst>
                                        </p:anim>
                                        <p:anim calcmode="lin" valueType="num">
                                          <p:cBhvr additive="base">
                                            <p:cTn id="3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accel="20000" decel="80000" fill="hold" grpId="0" nodeType="clickEffect">
                                      <p:stCondLst>
                                        <p:cond delay="0"/>
                                      </p:stCondLst>
                                      <p:iterate type="wd">
                                        <p:tmPct val="30000"/>
                                      </p:iterate>
                                      <p:childTnLst>
                                        <p:set>
                                          <p:cBhvr>
                                            <p:cTn id="42" dur="1" fill="hold">
                                              <p:stCondLst>
                                                <p:cond delay="0"/>
                                              </p:stCondLst>
                                            </p:cTn>
                                            <p:tgtEl>
                                              <p:spTgt spid="17"/>
                                            </p:tgtEl>
                                            <p:attrNameLst>
                                              <p:attrName>style.visibility</p:attrName>
                                            </p:attrNameLst>
                                          </p:cBhvr>
                                          <p:to>
                                            <p:strVal val="visible"/>
                                          </p:to>
                                        </p:set>
                                        <p:anim calcmode="lin" valueType="num">
                                          <p:cBhvr additive="base">
                                            <p:cTn id="43" dur="500" fill="hold"/>
                                            <p:tgtEl>
                                              <p:spTgt spid="17"/>
                                            </p:tgtEl>
                                            <p:attrNameLst>
                                              <p:attrName>ppt_x</p:attrName>
                                            </p:attrNameLst>
                                          </p:cBhvr>
                                          <p:tavLst>
                                            <p:tav tm="0">
                                              <p:val>
                                                <p:strVal val="#ppt_x"/>
                                              </p:val>
                                            </p:tav>
                                            <p:tav tm="100000">
                                              <p:val>
                                                <p:strVal val="#ppt_x"/>
                                              </p:val>
                                            </p:tav>
                                          </p:tavLst>
                                        </p:anim>
                                        <p:anim calcmode="lin" valueType="num">
                                          <p:cBhvr additive="base">
                                            <p:cTn id="44"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16" presetClass="entr" presetSubtype="37" fill="hold" grpId="0" nodeType="clickEffect">
                                      <p:stCondLst>
                                        <p:cond delay="0"/>
                                      </p:stCondLst>
                                      <p:childTnLst>
                                        <p:set>
                                          <p:cBhvr>
                                            <p:cTn id="48" dur="1" fill="hold">
                                              <p:stCondLst>
                                                <p:cond delay="0"/>
                                              </p:stCondLst>
                                            </p:cTn>
                                            <p:tgtEl>
                                              <p:spTgt spid="3"/>
                                            </p:tgtEl>
                                            <p:attrNameLst>
                                              <p:attrName>style.visibility</p:attrName>
                                            </p:attrNameLst>
                                          </p:cBhvr>
                                          <p:to>
                                            <p:strVal val="visible"/>
                                          </p:to>
                                        </p:set>
                                        <p:animEffect transition="in" filter="barn(outVertical)">
                                          <p:cBhvr>
                                            <p:cTn id="49" dur="500"/>
                                            <p:tgtEl>
                                              <p:spTgt spid="3"/>
                                            </p:tgtEl>
                                          </p:cBhvr>
                                        </p:animEffect>
                                      </p:childTnLst>
                                    </p:cTn>
                                  </p:par>
                                </p:childTnLst>
                              </p:cTn>
                            </p:par>
                            <p:par>
                              <p:cTn id="50" fill="hold">
                                <p:stCondLst>
                                  <p:cond delay="500"/>
                                </p:stCondLst>
                                <p:childTnLst>
                                  <p:par>
                                    <p:cTn id="51" presetID="16" presetClass="entr" presetSubtype="37" fill="hold" grpId="0" nodeType="afterEffect">
                                      <p:stCondLst>
                                        <p:cond delay="0"/>
                                      </p:stCondLst>
                                      <p:childTnLst>
                                        <p:set>
                                          <p:cBhvr>
                                            <p:cTn id="52" dur="1" fill="hold">
                                              <p:stCondLst>
                                                <p:cond delay="0"/>
                                              </p:stCondLst>
                                            </p:cTn>
                                            <p:tgtEl>
                                              <p:spTgt spid="21"/>
                                            </p:tgtEl>
                                            <p:attrNameLst>
                                              <p:attrName>style.visibility</p:attrName>
                                            </p:attrNameLst>
                                          </p:cBhvr>
                                          <p:to>
                                            <p:strVal val="visible"/>
                                          </p:to>
                                        </p:set>
                                        <p:animEffect transition="in" filter="barn(outVertical)">
                                          <p:cBhvr>
                                            <p:cTn id="53" dur="500"/>
                                            <p:tgtEl>
                                              <p:spTgt spid="21"/>
                                            </p:tgtEl>
                                          </p:cBhvr>
                                        </p:animEffect>
                                      </p:childTnLst>
                                    </p:cTn>
                                  </p:par>
                                </p:childTnLst>
                              </p:cTn>
                            </p:par>
                          </p:childTnLst>
                        </p:cTn>
                      </p:par>
                      <p:par>
                        <p:cTn id="54" fill="hold">
                          <p:stCondLst>
                            <p:cond delay="indefinite"/>
                          </p:stCondLst>
                          <p:childTnLst>
                            <p:par>
                              <p:cTn id="55" fill="hold">
                                <p:stCondLst>
                                  <p:cond delay="0"/>
                                </p:stCondLst>
                                <p:childTnLst>
                                  <p:par>
                                    <p:cTn id="56" presetID="14" presetClass="entr" presetSubtype="10" fill="hold" nodeType="clickEffect">
                                      <p:stCondLst>
                                        <p:cond delay="0"/>
                                      </p:stCondLst>
                                      <p:childTnLst>
                                        <p:set>
                                          <p:cBhvr>
                                            <p:cTn id="57" dur="1" fill="hold">
                                              <p:stCondLst>
                                                <p:cond delay="0"/>
                                              </p:stCondLst>
                                            </p:cTn>
                                            <p:tgtEl>
                                              <p:spTgt spid="30"/>
                                            </p:tgtEl>
                                            <p:attrNameLst>
                                              <p:attrName>style.visibility</p:attrName>
                                            </p:attrNameLst>
                                          </p:cBhvr>
                                          <p:to>
                                            <p:strVal val="visible"/>
                                          </p:to>
                                        </p:set>
                                        <p:animEffect transition="in" filter="randombar(horizontal)">
                                          <p:cBhvr>
                                            <p:cTn id="58" dur="500"/>
                                            <p:tgtEl>
                                              <p:spTgt spid="30"/>
                                            </p:tgtEl>
                                          </p:cBhvr>
                                        </p:animEffect>
                                      </p:childTnLst>
                                    </p:cTn>
                                  </p:par>
                                </p:childTnLst>
                              </p:cTn>
                            </p:par>
                          </p:childTnLst>
                        </p:cTn>
                      </p:par>
                      <p:par>
                        <p:cTn id="59" fill="hold">
                          <p:stCondLst>
                            <p:cond delay="indefinite"/>
                          </p:stCondLst>
                          <p:childTnLst>
                            <p:par>
                              <p:cTn id="60" fill="hold">
                                <p:stCondLst>
                                  <p:cond delay="0"/>
                                </p:stCondLst>
                                <p:childTnLst>
                                  <p:par>
                                    <p:cTn id="61" presetID="2" presetClass="entr" presetSubtype="4" accel="20000" decel="80000" fill="hold" grpId="0" nodeType="clickEffect">
                                      <p:stCondLst>
                                        <p:cond delay="0"/>
                                      </p:stCondLst>
                                      <p:iterate type="wd">
                                        <p:tmPct val="30000"/>
                                      </p:iterate>
                                      <p:childTnLst>
                                        <p:set>
                                          <p:cBhvr>
                                            <p:cTn id="62" dur="1" fill="hold">
                                              <p:stCondLst>
                                                <p:cond delay="0"/>
                                              </p:stCondLst>
                                            </p:cTn>
                                            <p:tgtEl>
                                              <p:spTgt spid="14"/>
                                            </p:tgtEl>
                                            <p:attrNameLst>
                                              <p:attrName>style.visibility</p:attrName>
                                            </p:attrNameLst>
                                          </p:cBhvr>
                                          <p:to>
                                            <p:strVal val="visible"/>
                                          </p:to>
                                        </p:set>
                                        <p:anim calcmode="lin" valueType="num">
                                          <p:cBhvr additive="base">
                                            <p:cTn id="63" dur="500" fill="hold"/>
                                            <p:tgtEl>
                                              <p:spTgt spid="14"/>
                                            </p:tgtEl>
                                            <p:attrNameLst>
                                              <p:attrName>ppt_x</p:attrName>
                                            </p:attrNameLst>
                                          </p:cBhvr>
                                          <p:tavLst>
                                            <p:tav tm="0">
                                              <p:val>
                                                <p:strVal val="#ppt_x"/>
                                              </p:val>
                                            </p:tav>
                                            <p:tav tm="100000">
                                              <p:val>
                                                <p:strVal val="#ppt_x"/>
                                              </p:val>
                                            </p:tav>
                                          </p:tavLst>
                                        </p:anim>
                                        <p:anim calcmode="lin" valueType="num">
                                          <p:cBhvr additive="base">
                                            <p:cTn id="6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2" presetClass="entr" presetSubtype="4" accel="20000" decel="80000" fill="hold" grpId="0" nodeType="clickEffect">
                                      <p:stCondLst>
                                        <p:cond delay="0"/>
                                      </p:stCondLst>
                                      <p:iterate type="wd">
                                        <p:tmPct val="30000"/>
                                      </p:iterate>
                                      <p:childTnLst>
                                        <p:set>
                                          <p:cBhvr>
                                            <p:cTn id="68" dur="1" fill="hold">
                                              <p:stCondLst>
                                                <p:cond delay="0"/>
                                              </p:stCondLst>
                                            </p:cTn>
                                            <p:tgtEl>
                                              <p:spTgt spid="18"/>
                                            </p:tgtEl>
                                            <p:attrNameLst>
                                              <p:attrName>style.visibility</p:attrName>
                                            </p:attrNameLst>
                                          </p:cBhvr>
                                          <p:to>
                                            <p:strVal val="visible"/>
                                          </p:to>
                                        </p:set>
                                        <p:anim calcmode="lin" valueType="num">
                                          <p:cBhvr additive="base">
                                            <p:cTn id="69" dur="500" fill="hold"/>
                                            <p:tgtEl>
                                              <p:spTgt spid="18"/>
                                            </p:tgtEl>
                                            <p:attrNameLst>
                                              <p:attrName>ppt_x</p:attrName>
                                            </p:attrNameLst>
                                          </p:cBhvr>
                                          <p:tavLst>
                                            <p:tav tm="0">
                                              <p:val>
                                                <p:strVal val="#ppt_x"/>
                                              </p:val>
                                            </p:tav>
                                            <p:tav tm="100000">
                                              <p:val>
                                                <p:strVal val="#ppt_x"/>
                                              </p:val>
                                            </p:tav>
                                          </p:tavLst>
                                        </p:anim>
                                        <p:anim calcmode="lin" valueType="num">
                                          <p:cBhvr additive="base">
                                            <p:cTn id="70"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16" presetClass="entr" presetSubtype="37" fill="hold" grpId="0" nodeType="clickEffect">
                                      <p:stCondLst>
                                        <p:cond delay="0"/>
                                      </p:stCondLst>
                                      <p:childTnLst>
                                        <p:set>
                                          <p:cBhvr>
                                            <p:cTn id="74" dur="1" fill="hold">
                                              <p:stCondLst>
                                                <p:cond delay="0"/>
                                              </p:stCondLst>
                                            </p:cTn>
                                            <p:tgtEl>
                                              <p:spTgt spid="22"/>
                                            </p:tgtEl>
                                            <p:attrNameLst>
                                              <p:attrName>style.visibility</p:attrName>
                                            </p:attrNameLst>
                                          </p:cBhvr>
                                          <p:to>
                                            <p:strVal val="visible"/>
                                          </p:to>
                                        </p:set>
                                        <p:animEffect transition="in" filter="barn(outVertical)">
                                          <p:cBhvr>
                                            <p:cTn id="75" dur="500"/>
                                            <p:tgtEl>
                                              <p:spTgt spid="22"/>
                                            </p:tgtEl>
                                          </p:cBhvr>
                                        </p:animEffect>
                                      </p:childTnLst>
                                    </p:cTn>
                                  </p:par>
                                </p:childTnLst>
                              </p:cTn>
                            </p:par>
                          </p:childTnLst>
                        </p:cTn>
                      </p:par>
                      <p:par>
                        <p:cTn id="76" fill="hold">
                          <p:stCondLst>
                            <p:cond delay="indefinite"/>
                          </p:stCondLst>
                          <p:childTnLst>
                            <p:par>
                              <p:cTn id="77" fill="hold">
                                <p:stCondLst>
                                  <p:cond delay="0"/>
                                </p:stCondLst>
                                <p:childTnLst>
                                  <p:par>
                                    <p:cTn id="78" presetID="14" presetClass="entr" presetSubtype="10" fill="hold" nodeType="clickEffect">
                                      <p:stCondLst>
                                        <p:cond delay="0"/>
                                      </p:stCondLst>
                                      <p:childTnLst>
                                        <p:set>
                                          <p:cBhvr>
                                            <p:cTn id="79" dur="1" fill="hold">
                                              <p:stCondLst>
                                                <p:cond delay="0"/>
                                              </p:stCondLst>
                                            </p:cTn>
                                            <p:tgtEl>
                                              <p:spTgt spid="31"/>
                                            </p:tgtEl>
                                            <p:attrNameLst>
                                              <p:attrName>style.visibility</p:attrName>
                                            </p:attrNameLst>
                                          </p:cBhvr>
                                          <p:to>
                                            <p:strVal val="visible"/>
                                          </p:to>
                                        </p:set>
                                        <p:animEffect transition="in" filter="randombar(horizontal)">
                                          <p:cBhvr>
                                            <p:cTn id="80" dur="500"/>
                                            <p:tgtEl>
                                              <p:spTgt spid="31"/>
                                            </p:tgtEl>
                                          </p:cBhvr>
                                        </p:animEffect>
                                      </p:childTnLst>
                                    </p:cTn>
                                  </p:par>
                                </p:childTnLst>
                              </p:cTn>
                            </p:par>
                          </p:childTnLst>
                        </p:cTn>
                      </p:par>
                      <p:par>
                        <p:cTn id="81" fill="hold">
                          <p:stCondLst>
                            <p:cond delay="indefinite"/>
                          </p:stCondLst>
                          <p:childTnLst>
                            <p:par>
                              <p:cTn id="82" fill="hold">
                                <p:stCondLst>
                                  <p:cond delay="0"/>
                                </p:stCondLst>
                                <p:childTnLst>
                                  <p:par>
                                    <p:cTn id="83" presetID="2" presetClass="entr" presetSubtype="4" accel="20000" decel="80000" fill="hold" grpId="0" nodeType="clickEffect">
                                      <p:stCondLst>
                                        <p:cond delay="0"/>
                                      </p:stCondLst>
                                      <p:iterate type="wd">
                                        <p:tmPct val="30000"/>
                                      </p:iterate>
                                      <p:childTnLst>
                                        <p:set>
                                          <p:cBhvr>
                                            <p:cTn id="84" dur="1" fill="hold">
                                              <p:stCondLst>
                                                <p:cond delay="0"/>
                                              </p:stCondLst>
                                            </p:cTn>
                                            <p:tgtEl>
                                              <p:spTgt spid="15"/>
                                            </p:tgtEl>
                                            <p:attrNameLst>
                                              <p:attrName>style.visibility</p:attrName>
                                            </p:attrNameLst>
                                          </p:cBhvr>
                                          <p:to>
                                            <p:strVal val="visible"/>
                                          </p:to>
                                        </p:set>
                                        <p:anim calcmode="lin" valueType="num">
                                          <p:cBhvr additive="base">
                                            <p:cTn id="85" dur="500" fill="hold"/>
                                            <p:tgtEl>
                                              <p:spTgt spid="15"/>
                                            </p:tgtEl>
                                            <p:attrNameLst>
                                              <p:attrName>ppt_x</p:attrName>
                                            </p:attrNameLst>
                                          </p:cBhvr>
                                          <p:tavLst>
                                            <p:tav tm="0">
                                              <p:val>
                                                <p:strVal val="#ppt_x"/>
                                              </p:val>
                                            </p:tav>
                                            <p:tav tm="100000">
                                              <p:val>
                                                <p:strVal val="#ppt_x"/>
                                              </p:val>
                                            </p:tav>
                                          </p:tavLst>
                                        </p:anim>
                                        <p:anim calcmode="lin" valueType="num">
                                          <p:cBhvr additive="base">
                                            <p:cTn id="8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2" presetClass="entr" presetSubtype="4" accel="20000" decel="80000" fill="hold" grpId="0" nodeType="clickEffect">
                                      <p:stCondLst>
                                        <p:cond delay="0"/>
                                      </p:stCondLst>
                                      <p:iterate type="wd">
                                        <p:tmPct val="30000"/>
                                      </p:iterate>
                                      <p:childTnLst>
                                        <p:set>
                                          <p:cBhvr>
                                            <p:cTn id="90" dur="1" fill="hold">
                                              <p:stCondLst>
                                                <p:cond delay="0"/>
                                              </p:stCondLst>
                                            </p:cTn>
                                            <p:tgtEl>
                                              <p:spTgt spid="19"/>
                                            </p:tgtEl>
                                            <p:attrNameLst>
                                              <p:attrName>style.visibility</p:attrName>
                                            </p:attrNameLst>
                                          </p:cBhvr>
                                          <p:to>
                                            <p:strVal val="visible"/>
                                          </p:to>
                                        </p:set>
                                        <p:anim calcmode="lin" valueType="num">
                                          <p:cBhvr additive="base">
                                            <p:cTn id="91" dur="500" fill="hold"/>
                                            <p:tgtEl>
                                              <p:spTgt spid="19"/>
                                            </p:tgtEl>
                                            <p:attrNameLst>
                                              <p:attrName>ppt_x</p:attrName>
                                            </p:attrNameLst>
                                          </p:cBhvr>
                                          <p:tavLst>
                                            <p:tav tm="0">
                                              <p:val>
                                                <p:strVal val="#ppt_x"/>
                                              </p:val>
                                            </p:tav>
                                            <p:tav tm="100000">
                                              <p:val>
                                                <p:strVal val="#ppt_x"/>
                                              </p:val>
                                            </p:tav>
                                          </p:tavLst>
                                        </p:anim>
                                        <p:anim calcmode="lin" valueType="num">
                                          <p:cBhvr additive="base">
                                            <p:cTn id="92"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21" grpId="0" animBg="1"/>
          <p:bldP spid="22" grpId="0" animBg="1"/>
          <p:bldP spid="33" grpId="0"/>
          <p:bldP spid="13" grpId="0"/>
          <p:bldP spid="14" grpId="0"/>
          <p:bldP spid="15" grpId="0"/>
          <p:bldP spid="17" grpId="0"/>
          <p:bldP spid="18" grpId="0"/>
          <p:bldP spid="19" grpId="0"/>
          <p:bldP spid="32" grpId="0" animBg="1"/>
          <p:bldP spid="32" grpId="1" animBg="1"/>
        </p:bldLst>
      </p:timing>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0400" y="-641330"/>
            <a:ext cx="3239546" cy="2843219"/>
          </a:xfrm>
          <a:prstGeom prst="rect">
            <a:avLst/>
          </a:prstGeom>
        </p:spPr>
      </p:pic>
      <p:pic>
        <p:nvPicPr>
          <p:cNvPr id="2" name="图片 4">
            <a:extLst>
              <a:ext uri="{FF2B5EF4-FFF2-40B4-BE49-F238E27FC236}">
                <a16:creationId xmlns:a16="http://schemas.microsoft.com/office/drawing/2014/main" id="{238CBB3C-CEC5-4B23-A4BD-798CF69AF12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2919148" y="-2433011"/>
            <a:ext cx="6349846" cy="11655706"/>
          </a:xfrm>
          <a:prstGeom prst="rect">
            <a:avLst/>
          </a:prstGeom>
        </p:spPr>
      </p:pic>
      <p:pic>
        <p:nvPicPr>
          <p:cNvPr id="3" name="图片 8">
            <a:extLst>
              <a:ext uri="{FF2B5EF4-FFF2-40B4-BE49-F238E27FC236}">
                <a16:creationId xmlns:a16="http://schemas.microsoft.com/office/drawing/2014/main" id="{1EA15710-049F-4371-89E7-E1C0227F4F47}"/>
              </a:ext>
            </a:extLst>
          </p:cNvPr>
          <p:cNvPicPr>
            <a:picLocks noChangeAspect="1"/>
          </p:cNvPicPr>
          <p:nvPr/>
        </p:nvPicPr>
        <p:blipFill rotWithShape="1">
          <a:blip r:embed="rId4">
            <a:extLst>
              <a:ext uri="{28A0092B-C50C-407E-A947-70E740481C1C}">
                <a14:useLocalDpi xmlns:a14="http://schemas.microsoft.com/office/drawing/2010/main" val="0"/>
              </a:ext>
            </a:extLst>
          </a:blip>
          <a:srcRect l="66515" b="75097"/>
          <a:stretch/>
        </p:blipFill>
        <p:spPr>
          <a:xfrm rot="660128">
            <a:off x="9693355" y="-1175868"/>
            <a:ext cx="3020116" cy="3146513"/>
          </a:xfrm>
          <a:prstGeom prst="rect">
            <a:avLst/>
          </a:prstGeom>
        </p:spPr>
      </p:pic>
      <p:grpSp>
        <p:nvGrpSpPr>
          <p:cNvPr id="4" name="组合 11">
            <a:extLst>
              <a:ext uri="{FF2B5EF4-FFF2-40B4-BE49-F238E27FC236}">
                <a16:creationId xmlns:a16="http://schemas.microsoft.com/office/drawing/2014/main" id="{2214D01F-9936-4ED3-BBE3-1BCC83970511}"/>
              </a:ext>
            </a:extLst>
          </p:cNvPr>
          <p:cNvGrpSpPr/>
          <p:nvPr/>
        </p:nvGrpSpPr>
        <p:grpSpPr>
          <a:xfrm>
            <a:off x="11292768" y="1987543"/>
            <a:ext cx="1091423" cy="1232181"/>
            <a:chOff x="115079" y="968971"/>
            <a:chExt cx="1091423" cy="1232181"/>
          </a:xfrm>
        </p:grpSpPr>
        <p:pic>
          <p:nvPicPr>
            <p:cNvPr id="5" name="图片 9">
              <a:extLst>
                <a:ext uri="{FF2B5EF4-FFF2-40B4-BE49-F238E27FC236}">
                  <a16:creationId xmlns:a16="http://schemas.microsoft.com/office/drawing/2014/main" id="{C9C1C85E-1A25-467C-86B4-67770556C73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374652">
              <a:off x="115079" y="968971"/>
              <a:ext cx="419196" cy="1232181"/>
            </a:xfrm>
            <a:prstGeom prst="rect">
              <a:avLst/>
            </a:prstGeom>
          </p:spPr>
        </p:pic>
        <p:pic>
          <p:nvPicPr>
            <p:cNvPr id="6" name="图片 10">
              <a:extLst>
                <a:ext uri="{FF2B5EF4-FFF2-40B4-BE49-F238E27FC236}">
                  <a16:creationId xmlns:a16="http://schemas.microsoft.com/office/drawing/2014/main" id="{D354413E-068F-4C56-AF2E-F8EF92D8562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4872" y="1274025"/>
              <a:ext cx="571630" cy="787579"/>
            </a:xfrm>
            <a:prstGeom prst="rect">
              <a:avLst/>
            </a:prstGeom>
          </p:spPr>
        </p:pic>
      </p:grpSp>
      <p:cxnSp>
        <p:nvCxnSpPr>
          <p:cNvPr id="7" name="Straight Arrow Connector 6"/>
          <p:cNvCxnSpPr/>
          <p:nvPr/>
        </p:nvCxnSpPr>
        <p:spPr>
          <a:xfrm>
            <a:off x="7579892" y="1405861"/>
            <a:ext cx="551234" cy="1103042"/>
          </a:xfrm>
          <a:prstGeom prst="straightConnector1">
            <a:avLst/>
          </a:prstGeom>
          <a:ln w="69850">
            <a:tailEnd type="triangle"/>
          </a:ln>
        </p:spPr>
        <p:style>
          <a:lnRef idx="3">
            <a:schemeClr val="accent2"/>
          </a:lnRef>
          <a:fillRef idx="0">
            <a:schemeClr val="accent2"/>
          </a:fillRef>
          <a:effectRef idx="2">
            <a:schemeClr val="accent2"/>
          </a:effectRef>
          <a:fontRef idx="minor">
            <a:schemeClr val="tx1"/>
          </a:fontRef>
        </p:style>
      </p:cxnSp>
      <p:cxnSp>
        <p:nvCxnSpPr>
          <p:cNvPr id="8" name="Straight Arrow Connector 7"/>
          <p:cNvCxnSpPr/>
          <p:nvPr/>
        </p:nvCxnSpPr>
        <p:spPr>
          <a:xfrm flipH="1">
            <a:off x="3307508" y="4044118"/>
            <a:ext cx="532723" cy="1130738"/>
          </a:xfrm>
          <a:prstGeom prst="straightConnector1">
            <a:avLst/>
          </a:prstGeom>
          <a:ln w="69850">
            <a:tailEnd type="triangle"/>
          </a:ln>
        </p:spPr>
        <p:style>
          <a:lnRef idx="3">
            <a:schemeClr val="accent2"/>
          </a:lnRef>
          <a:fillRef idx="0">
            <a:schemeClr val="accent2"/>
          </a:fillRef>
          <a:effectRef idx="2">
            <a:schemeClr val="accent2"/>
          </a:effectRef>
          <a:fontRef idx="minor">
            <a:schemeClr val="tx1"/>
          </a:fontRef>
        </p:style>
      </p:cxnSp>
      <p:grpSp>
        <p:nvGrpSpPr>
          <p:cNvPr id="9" name="Group 8"/>
          <p:cNvGrpSpPr/>
          <p:nvPr/>
        </p:nvGrpSpPr>
        <p:grpSpPr>
          <a:xfrm>
            <a:off x="1759127" y="5174856"/>
            <a:ext cx="3629487" cy="965920"/>
            <a:chOff x="3184793" y="2623597"/>
            <a:chExt cx="9403513" cy="1750248"/>
          </a:xfrm>
        </p:grpSpPr>
        <p:pic>
          <p:nvPicPr>
            <p:cNvPr id="10" name="Picture 9"/>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flipV="1">
              <a:off x="3879085" y="2623597"/>
              <a:ext cx="8014933" cy="1750248"/>
            </a:xfrm>
            <a:prstGeom prst="rect">
              <a:avLst/>
            </a:prstGeom>
          </p:spPr>
        </p:pic>
        <p:sp>
          <p:nvSpPr>
            <p:cNvPr id="11" name="Rectangle 10"/>
            <p:cNvSpPr/>
            <p:nvPr/>
          </p:nvSpPr>
          <p:spPr>
            <a:xfrm>
              <a:off x="3184793" y="2785700"/>
              <a:ext cx="9403513" cy="1505767"/>
            </a:xfrm>
            <a:prstGeom prst="rect">
              <a:avLst/>
            </a:prstGeom>
          </p:spPr>
          <p:txBody>
            <a:bodyPr wrap="square">
              <a:spAutoFit/>
            </a:bodyPr>
            <a:lstStyle/>
            <a:p>
              <a:pPr algn="ctr" eaLnBrk="0" fontAlgn="base" hangingPunct="0">
                <a:spcBef>
                  <a:spcPct val="20000"/>
                </a:spcBef>
                <a:spcAft>
                  <a:spcPct val="0"/>
                </a:spcAft>
              </a:pPr>
              <a:r>
                <a:rPr lang="en-US" sz="4800" b="1" dirty="0">
                  <a:solidFill>
                    <a:srgbClr val="FF0000"/>
                  </a:solidFill>
                  <a:latin typeface="Times New Roman" pitchFamily="18" charset="0"/>
                </a:rPr>
                <a:t>CHỦ NGỮ</a:t>
              </a:r>
              <a:endParaRPr lang="en-US" sz="6000" dirty="0">
                <a:solidFill>
                  <a:srgbClr val="FF0000"/>
                </a:solidFill>
                <a:latin typeface="Comic Sans MS" pitchFamily="66" charset="0"/>
              </a:endParaRPr>
            </a:p>
          </p:txBody>
        </p:sp>
      </p:grpSp>
      <p:grpSp>
        <p:nvGrpSpPr>
          <p:cNvPr id="12" name="Group 11"/>
          <p:cNvGrpSpPr/>
          <p:nvPr/>
        </p:nvGrpSpPr>
        <p:grpSpPr>
          <a:xfrm>
            <a:off x="-1703865" y="338541"/>
            <a:ext cx="13376697" cy="1200329"/>
            <a:chOff x="2476834" y="1821580"/>
            <a:chExt cx="13376697" cy="1200329"/>
          </a:xfrm>
        </p:grpSpPr>
        <p:sp>
          <p:nvSpPr>
            <p:cNvPr id="13" name="Rectangle 12">
              <a:extLst>
                <a:ext uri="{FF2B5EF4-FFF2-40B4-BE49-F238E27FC236}">
                  <a16:creationId xmlns:a16="http://schemas.microsoft.com/office/drawing/2014/main" id="{2D533868-2B26-417A-9E7B-9BB79FCD8D7C}"/>
                </a:ext>
              </a:extLst>
            </p:cNvPr>
            <p:cNvSpPr/>
            <p:nvPr/>
          </p:nvSpPr>
          <p:spPr>
            <a:xfrm>
              <a:off x="2476834" y="2199257"/>
              <a:ext cx="8381295" cy="769441"/>
            </a:xfrm>
            <a:prstGeom prst="rect">
              <a:avLst/>
            </a:prstGeom>
            <a:noFill/>
            <a:effectLst>
              <a:glow rad="762000">
                <a:schemeClr val="accent1">
                  <a:alpha val="40000"/>
                </a:schemeClr>
              </a:glow>
            </a:effectLst>
          </p:spPr>
          <p:txBody>
            <a:bodyPr wrap="square" lIns="91440" tIns="45720" rIns="91440" bIns="45720">
              <a:spAutoFit/>
            </a:bodyPr>
            <a:lstStyle/>
            <a:p>
              <a:pPr algn="ctr"/>
              <a:r>
                <a:rPr lang="en-US" sz="4400" dirty="0" err="1">
                  <a:latin typeface="UTM God's Word" panose="02040603050506020204" pitchFamily="18" charset="0"/>
                  <a:cs typeface="Times New Roman" panose="02020603050405020304" pitchFamily="18" charset="0"/>
                </a:rPr>
                <a:t>Câu</a:t>
              </a:r>
              <a:r>
                <a:rPr lang="en-US" sz="4400" dirty="0">
                  <a:latin typeface="UTM God's Word" panose="02040603050506020204" pitchFamily="18" charset="0"/>
                  <a:cs typeface="Times New Roman" panose="02020603050405020304" pitchFamily="18" charset="0"/>
                </a:rPr>
                <a:t> </a:t>
              </a:r>
              <a:r>
                <a:rPr lang="en-US" sz="4400" dirty="0" err="1">
                  <a:latin typeface="UTM God's Word" panose="02040603050506020204" pitchFamily="18" charset="0"/>
                  <a:cs typeface="Times New Roman" panose="02020603050405020304" pitchFamily="18" charset="0"/>
                </a:rPr>
                <a:t>kể</a:t>
              </a:r>
              <a:r>
                <a:rPr lang="en-US" sz="4400" dirty="0">
                  <a:latin typeface="UTM God's Word" panose="02040603050506020204" pitchFamily="18" charset="0"/>
                  <a:cs typeface="Times New Roman" panose="02020603050405020304" pitchFamily="18" charset="0"/>
                </a:rPr>
                <a:t> </a:t>
              </a:r>
            </a:p>
          </p:txBody>
        </p:sp>
        <p:sp>
          <p:nvSpPr>
            <p:cNvPr id="14" name="Rectangle 13">
              <a:extLst>
                <a:ext uri="{FF2B5EF4-FFF2-40B4-BE49-F238E27FC236}">
                  <a16:creationId xmlns:a16="http://schemas.microsoft.com/office/drawing/2014/main" id="{2D533868-2B26-417A-9E7B-9BB79FCD8D7C}"/>
                </a:ext>
              </a:extLst>
            </p:cNvPr>
            <p:cNvSpPr/>
            <p:nvPr/>
          </p:nvSpPr>
          <p:spPr>
            <a:xfrm>
              <a:off x="7472236" y="1821580"/>
              <a:ext cx="8381295" cy="1200329"/>
            </a:xfrm>
            <a:prstGeom prst="rect">
              <a:avLst/>
            </a:prstGeom>
            <a:noFill/>
            <a:effectLst>
              <a:glow rad="762000">
                <a:schemeClr val="accent1">
                  <a:alpha val="40000"/>
                </a:schemeClr>
              </a:glow>
            </a:effectLst>
          </p:spPr>
          <p:txBody>
            <a:bodyPr wrap="square" lIns="91440" tIns="45720" rIns="91440" bIns="45720">
              <a:spAutoFit/>
            </a:bodyPr>
            <a:lstStyle/>
            <a:p>
              <a:pPr algn="ctr"/>
              <a:r>
                <a:rPr lang="en-US" sz="7200" b="1" dirty="0">
                  <a:solidFill>
                    <a:srgbClr val="FF0000"/>
                  </a:solidFill>
                  <a:latin typeface="UTM Avo" panose="02040603050506020204" pitchFamily="18" charset="0"/>
                  <a:cs typeface="Times New Roman" panose="02020603050405020304" pitchFamily="18" charset="0"/>
                </a:rPr>
                <a:t>Ai  </a:t>
              </a:r>
              <a:r>
                <a:rPr lang="en-US" sz="7200" b="1" dirty="0" err="1">
                  <a:solidFill>
                    <a:srgbClr val="FF0000"/>
                  </a:solidFill>
                  <a:latin typeface="UTM Avo" panose="02040603050506020204" pitchFamily="18" charset="0"/>
                  <a:cs typeface="Times New Roman" panose="02020603050405020304" pitchFamily="18" charset="0"/>
                </a:rPr>
                <a:t>là</a:t>
              </a:r>
              <a:r>
                <a:rPr lang="en-US" sz="7200" b="1" dirty="0">
                  <a:solidFill>
                    <a:srgbClr val="FF0000"/>
                  </a:solidFill>
                  <a:latin typeface="UTM Avo" panose="02040603050506020204" pitchFamily="18" charset="0"/>
                  <a:cs typeface="Times New Roman" panose="02020603050405020304" pitchFamily="18" charset="0"/>
                </a:rPr>
                <a:t> </a:t>
              </a:r>
              <a:r>
                <a:rPr lang="en-US" sz="7200" b="1" dirty="0" err="1">
                  <a:solidFill>
                    <a:srgbClr val="FF0000"/>
                  </a:solidFill>
                  <a:latin typeface="UTM Avo" panose="02040603050506020204" pitchFamily="18" charset="0"/>
                  <a:cs typeface="Times New Roman" panose="02020603050405020304" pitchFamily="18" charset="0"/>
                </a:rPr>
                <a:t>gì</a:t>
              </a:r>
              <a:r>
                <a:rPr lang="en-US" sz="7200" b="1" dirty="0">
                  <a:solidFill>
                    <a:srgbClr val="FF0000"/>
                  </a:solidFill>
                  <a:latin typeface="UTM Avo" panose="02040603050506020204" pitchFamily="18" charset="0"/>
                  <a:cs typeface="Times New Roman" panose="02020603050405020304" pitchFamily="18" charset="0"/>
                </a:rPr>
                <a:t> ?</a:t>
              </a:r>
            </a:p>
          </p:txBody>
        </p:sp>
      </p:grpSp>
      <p:grpSp>
        <p:nvGrpSpPr>
          <p:cNvPr id="16" name="Group 15"/>
          <p:cNvGrpSpPr/>
          <p:nvPr/>
        </p:nvGrpSpPr>
        <p:grpSpPr>
          <a:xfrm>
            <a:off x="7579892" y="5226750"/>
            <a:ext cx="3629487" cy="965920"/>
            <a:chOff x="3184793" y="2623597"/>
            <a:chExt cx="9403513" cy="1750248"/>
          </a:xfrm>
        </p:grpSpPr>
        <p:pic>
          <p:nvPicPr>
            <p:cNvPr id="17" name="Picture 16"/>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flipV="1">
              <a:off x="3879085" y="2623597"/>
              <a:ext cx="8014933" cy="1750248"/>
            </a:xfrm>
            <a:prstGeom prst="rect">
              <a:avLst/>
            </a:prstGeom>
          </p:spPr>
        </p:pic>
        <p:sp>
          <p:nvSpPr>
            <p:cNvPr id="18" name="Rectangle 17"/>
            <p:cNvSpPr/>
            <p:nvPr/>
          </p:nvSpPr>
          <p:spPr>
            <a:xfrm>
              <a:off x="3184793" y="2785700"/>
              <a:ext cx="9403513" cy="1505767"/>
            </a:xfrm>
            <a:prstGeom prst="rect">
              <a:avLst/>
            </a:prstGeom>
          </p:spPr>
          <p:txBody>
            <a:bodyPr wrap="square">
              <a:spAutoFit/>
            </a:bodyPr>
            <a:lstStyle/>
            <a:p>
              <a:pPr algn="ctr" eaLnBrk="0" fontAlgn="base" hangingPunct="0">
                <a:spcBef>
                  <a:spcPct val="20000"/>
                </a:spcBef>
                <a:spcAft>
                  <a:spcPct val="0"/>
                </a:spcAft>
              </a:pPr>
              <a:r>
                <a:rPr lang="en-US" sz="4800" b="1" dirty="0">
                  <a:solidFill>
                    <a:srgbClr val="FF0000"/>
                  </a:solidFill>
                  <a:latin typeface="Times New Roman" pitchFamily="18" charset="0"/>
                </a:rPr>
                <a:t>VỊ NGỮ</a:t>
              </a:r>
              <a:endParaRPr lang="en-US" sz="6000" dirty="0">
                <a:solidFill>
                  <a:srgbClr val="FF0000"/>
                </a:solidFill>
                <a:latin typeface="Comic Sans MS" pitchFamily="66" charset="0"/>
              </a:endParaRPr>
            </a:p>
          </p:txBody>
        </p:sp>
      </p:grpSp>
      <p:cxnSp>
        <p:nvCxnSpPr>
          <p:cNvPr id="19" name="Straight Connector 18"/>
          <p:cNvCxnSpPr/>
          <p:nvPr/>
        </p:nvCxnSpPr>
        <p:spPr>
          <a:xfrm flipH="1">
            <a:off x="6500113" y="268254"/>
            <a:ext cx="182881" cy="1496470"/>
          </a:xfrm>
          <a:prstGeom prst="line">
            <a:avLst/>
          </a:prstGeom>
          <a:ln w="101600" cmpd="dbl">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0" name="Group 19"/>
          <p:cNvGrpSpPr/>
          <p:nvPr/>
        </p:nvGrpSpPr>
        <p:grpSpPr>
          <a:xfrm>
            <a:off x="-616779" y="2659116"/>
            <a:ext cx="8381295" cy="1069865"/>
            <a:chOff x="-616779" y="2128050"/>
            <a:chExt cx="8381295" cy="1069865"/>
          </a:xfrm>
        </p:grpSpPr>
        <p:sp>
          <p:nvSpPr>
            <p:cNvPr id="21" name="Rectangle 20"/>
            <p:cNvSpPr/>
            <p:nvPr/>
          </p:nvSpPr>
          <p:spPr>
            <a:xfrm>
              <a:off x="577451" y="2128050"/>
              <a:ext cx="5992836" cy="1069865"/>
            </a:xfrm>
            <a:prstGeom prst="rect">
              <a:avLst/>
            </a:prstGeom>
            <a:solidFill>
              <a:schemeClr val="accent2">
                <a:lumMod val="60000"/>
                <a:lumOff val="4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2D533868-2B26-417A-9E7B-9BB79FCD8D7C}"/>
                </a:ext>
              </a:extLst>
            </p:cNvPr>
            <p:cNvSpPr/>
            <p:nvPr/>
          </p:nvSpPr>
          <p:spPr>
            <a:xfrm>
              <a:off x="-616779" y="2278261"/>
              <a:ext cx="8381295" cy="769441"/>
            </a:xfrm>
            <a:prstGeom prst="rect">
              <a:avLst/>
            </a:prstGeom>
            <a:noFill/>
            <a:effectLst>
              <a:glow rad="762000">
                <a:schemeClr val="accent1">
                  <a:alpha val="40000"/>
                </a:schemeClr>
              </a:glow>
            </a:effectLst>
          </p:spPr>
          <p:txBody>
            <a:bodyPr wrap="square" lIns="91440" tIns="45720" rIns="91440" bIns="45720">
              <a:spAutoFit/>
            </a:bodyPr>
            <a:lstStyle/>
            <a:p>
              <a:pPr algn="ctr"/>
              <a:r>
                <a:rPr lang="en-US" sz="4400" b="1" dirty="0">
                  <a:solidFill>
                    <a:schemeClr val="bg1"/>
                  </a:solidFill>
                  <a:latin typeface="UTM Avo" panose="02040603050506020204" pitchFamily="18" charset="0"/>
                  <a:cs typeface="Times New Roman" panose="02020603050405020304" pitchFamily="18" charset="0"/>
                </a:rPr>
                <a:t>Ai (con </a:t>
              </a:r>
              <a:r>
                <a:rPr lang="en-US" sz="4400" b="1" dirty="0" err="1">
                  <a:solidFill>
                    <a:schemeClr val="bg1"/>
                  </a:solidFill>
                  <a:latin typeface="UTM Avo" panose="02040603050506020204" pitchFamily="18" charset="0"/>
                  <a:cs typeface="Times New Roman" panose="02020603050405020304" pitchFamily="18" charset="0"/>
                </a:rPr>
                <a:t>gì</a:t>
              </a:r>
              <a:r>
                <a:rPr lang="en-US" sz="4400" b="1" dirty="0">
                  <a:solidFill>
                    <a:schemeClr val="bg1"/>
                  </a:solidFill>
                  <a:latin typeface="UTM Avo" panose="02040603050506020204" pitchFamily="18" charset="0"/>
                  <a:cs typeface="Times New Roman" panose="02020603050405020304" pitchFamily="18" charset="0"/>
                </a:rPr>
                <a:t>, </a:t>
              </a:r>
              <a:r>
                <a:rPr lang="en-US" sz="4400" b="1" dirty="0" err="1">
                  <a:solidFill>
                    <a:schemeClr val="bg1"/>
                  </a:solidFill>
                  <a:latin typeface="UTM Avo" panose="02040603050506020204" pitchFamily="18" charset="0"/>
                  <a:cs typeface="Times New Roman" panose="02020603050405020304" pitchFamily="18" charset="0"/>
                </a:rPr>
                <a:t>cái</a:t>
              </a:r>
              <a:r>
                <a:rPr lang="en-US" sz="4400" b="1" dirty="0">
                  <a:solidFill>
                    <a:schemeClr val="bg1"/>
                  </a:solidFill>
                  <a:latin typeface="UTM Avo" panose="02040603050506020204" pitchFamily="18" charset="0"/>
                  <a:cs typeface="Times New Roman" panose="02020603050405020304" pitchFamily="18" charset="0"/>
                </a:rPr>
                <a:t> </a:t>
              </a:r>
              <a:r>
                <a:rPr lang="en-US" sz="4400" b="1" dirty="0" err="1">
                  <a:solidFill>
                    <a:schemeClr val="bg1"/>
                  </a:solidFill>
                  <a:latin typeface="UTM Avo" panose="02040603050506020204" pitchFamily="18" charset="0"/>
                  <a:cs typeface="Times New Roman" panose="02020603050405020304" pitchFamily="18" charset="0"/>
                </a:rPr>
                <a:t>gì</a:t>
              </a:r>
              <a:r>
                <a:rPr lang="en-US" sz="4400" b="1" dirty="0">
                  <a:solidFill>
                    <a:schemeClr val="bg1"/>
                  </a:solidFill>
                  <a:latin typeface="UTM Avo" panose="02040603050506020204" pitchFamily="18" charset="0"/>
                  <a:cs typeface="Times New Roman" panose="02020603050405020304" pitchFamily="18" charset="0"/>
                </a:rPr>
                <a:t>)?</a:t>
              </a:r>
            </a:p>
          </p:txBody>
        </p:sp>
      </p:grpSp>
      <p:cxnSp>
        <p:nvCxnSpPr>
          <p:cNvPr id="23" name="Straight Arrow Connector 22"/>
          <p:cNvCxnSpPr/>
          <p:nvPr/>
        </p:nvCxnSpPr>
        <p:spPr>
          <a:xfrm flipH="1">
            <a:off x="5120639" y="1438857"/>
            <a:ext cx="532723" cy="1130738"/>
          </a:xfrm>
          <a:prstGeom prst="straightConnector1">
            <a:avLst/>
          </a:prstGeom>
          <a:ln w="69850">
            <a:tailEnd type="triangle"/>
          </a:ln>
        </p:spPr>
        <p:style>
          <a:lnRef idx="3">
            <a:schemeClr val="accent2"/>
          </a:lnRef>
          <a:fillRef idx="0">
            <a:schemeClr val="accent2"/>
          </a:fillRef>
          <a:effectRef idx="2">
            <a:schemeClr val="accent2"/>
          </a:effectRef>
          <a:fontRef idx="minor">
            <a:schemeClr val="tx1"/>
          </a:fontRef>
        </p:style>
      </p:cxnSp>
      <p:grpSp>
        <p:nvGrpSpPr>
          <p:cNvPr id="24" name="Group 23"/>
          <p:cNvGrpSpPr/>
          <p:nvPr/>
        </p:nvGrpSpPr>
        <p:grpSpPr>
          <a:xfrm>
            <a:off x="7256506" y="2627740"/>
            <a:ext cx="4383069" cy="2255066"/>
            <a:chOff x="2607654" y="2128048"/>
            <a:chExt cx="3918304" cy="2255066"/>
          </a:xfrm>
        </p:grpSpPr>
        <p:sp>
          <p:nvSpPr>
            <p:cNvPr id="25" name="Rectangle 24"/>
            <p:cNvSpPr/>
            <p:nvPr/>
          </p:nvSpPr>
          <p:spPr>
            <a:xfrm>
              <a:off x="2607654" y="2128048"/>
              <a:ext cx="3918304" cy="1615794"/>
            </a:xfrm>
            <a:prstGeom prst="rect">
              <a:avLst/>
            </a:prstGeom>
            <a:solidFill>
              <a:schemeClr val="accent5">
                <a:lumMod val="60000"/>
                <a:lumOff val="4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5">
              <a:extLst>
                <a:ext uri="{FF2B5EF4-FFF2-40B4-BE49-F238E27FC236}">
                  <a16:creationId xmlns:a16="http://schemas.microsoft.com/office/drawing/2014/main" id="{2D533868-2B26-417A-9E7B-9BB79FCD8D7C}"/>
                </a:ext>
              </a:extLst>
            </p:cNvPr>
            <p:cNvSpPr/>
            <p:nvPr/>
          </p:nvSpPr>
          <p:spPr>
            <a:xfrm>
              <a:off x="2607654" y="2259456"/>
              <a:ext cx="3907621" cy="2123658"/>
            </a:xfrm>
            <a:prstGeom prst="rect">
              <a:avLst/>
            </a:prstGeom>
            <a:noFill/>
            <a:effectLst>
              <a:glow rad="762000">
                <a:schemeClr val="accent1">
                  <a:alpha val="40000"/>
                </a:schemeClr>
              </a:glow>
            </a:effectLst>
          </p:spPr>
          <p:txBody>
            <a:bodyPr wrap="square" lIns="91440" tIns="45720" rIns="91440" bIns="45720">
              <a:spAutoFit/>
            </a:bodyPr>
            <a:lstStyle/>
            <a:p>
              <a:pPr algn="ctr"/>
              <a:r>
                <a:rPr lang="en-US" sz="4400" b="1" dirty="0" err="1">
                  <a:solidFill>
                    <a:schemeClr val="bg1"/>
                  </a:solidFill>
                  <a:latin typeface="UTM Avo" panose="02040603050506020204" pitchFamily="18" charset="0"/>
                  <a:cs typeface="Times New Roman" panose="02020603050405020304" pitchFamily="18" charset="0"/>
                </a:rPr>
                <a:t>là</a:t>
              </a:r>
              <a:r>
                <a:rPr lang="en-US" sz="4400" b="1" dirty="0">
                  <a:solidFill>
                    <a:schemeClr val="bg1"/>
                  </a:solidFill>
                  <a:latin typeface="UTM Avo" panose="02040603050506020204" pitchFamily="18" charset="0"/>
                  <a:cs typeface="Times New Roman" panose="02020603050405020304" pitchFamily="18" charset="0"/>
                </a:rPr>
                <a:t> </a:t>
              </a:r>
              <a:r>
                <a:rPr lang="en-US" sz="4400" b="1" dirty="0" err="1">
                  <a:solidFill>
                    <a:schemeClr val="bg1"/>
                  </a:solidFill>
                  <a:latin typeface="UTM Avo" panose="02040603050506020204" pitchFamily="18" charset="0"/>
                  <a:cs typeface="Times New Roman" panose="02020603050405020304" pitchFamily="18" charset="0"/>
                </a:rPr>
                <a:t>gì</a:t>
              </a:r>
              <a:r>
                <a:rPr lang="en-US" sz="4400" b="1" dirty="0">
                  <a:solidFill>
                    <a:schemeClr val="bg1"/>
                  </a:solidFill>
                  <a:latin typeface="UTM Avo" panose="02040603050506020204" pitchFamily="18" charset="0"/>
                  <a:cs typeface="Times New Roman" panose="02020603050405020304" pitchFamily="18" charset="0"/>
                </a:rPr>
                <a:t>? </a:t>
              </a:r>
              <a:r>
                <a:rPr lang="en-US" sz="4400" b="1" i="1" dirty="0">
                  <a:solidFill>
                    <a:schemeClr val="bg1"/>
                  </a:solidFill>
                  <a:latin typeface="UTM Avo" panose="02040603050506020204" pitchFamily="18" charset="0"/>
                </a:rPr>
                <a:t>(</a:t>
              </a:r>
              <a:r>
                <a:rPr lang="en-US" sz="4400" b="1" i="1" dirty="0" err="1">
                  <a:solidFill>
                    <a:schemeClr val="bg1"/>
                  </a:solidFill>
                  <a:latin typeface="UTM Avo" panose="02040603050506020204" pitchFamily="18" charset="0"/>
                </a:rPr>
                <a:t>là</a:t>
              </a:r>
              <a:r>
                <a:rPr lang="en-US" sz="4400" b="1" i="1" dirty="0">
                  <a:solidFill>
                    <a:schemeClr val="bg1"/>
                  </a:solidFill>
                  <a:latin typeface="UTM Avo" panose="02040603050506020204" pitchFamily="18" charset="0"/>
                </a:rPr>
                <a:t> ai, </a:t>
              </a:r>
              <a:r>
                <a:rPr lang="en-US" sz="4400" b="1" i="1" dirty="0" err="1">
                  <a:solidFill>
                    <a:schemeClr val="bg1"/>
                  </a:solidFill>
                  <a:latin typeface="UTM Avo" panose="02040603050506020204" pitchFamily="18" charset="0"/>
                </a:rPr>
                <a:t>là</a:t>
              </a:r>
              <a:r>
                <a:rPr lang="en-US" sz="4400" b="1" i="1" dirty="0">
                  <a:solidFill>
                    <a:schemeClr val="bg1"/>
                  </a:solidFill>
                  <a:latin typeface="UTM Avo" panose="02040603050506020204" pitchFamily="18" charset="0"/>
                </a:rPr>
                <a:t> con </a:t>
              </a:r>
              <a:r>
                <a:rPr lang="en-US" sz="4400" b="1" i="1" dirty="0" err="1">
                  <a:solidFill>
                    <a:schemeClr val="bg1"/>
                  </a:solidFill>
                  <a:latin typeface="UTM Avo" panose="02040603050506020204" pitchFamily="18" charset="0"/>
                </a:rPr>
                <a:t>gì</a:t>
              </a:r>
              <a:r>
                <a:rPr lang="en-US" sz="4400" b="1" i="1" dirty="0">
                  <a:solidFill>
                    <a:schemeClr val="bg1"/>
                  </a:solidFill>
                  <a:latin typeface="UTM Avo" panose="02040603050506020204" pitchFamily="18" charset="0"/>
                </a:rPr>
                <a:t>) ?</a:t>
              </a:r>
            </a:p>
            <a:p>
              <a:pPr algn="ctr"/>
              <a:endParaRPr lang="en-US" sz="4400" b="1" dirty="0">
                <a:solidFill>
                  <a:schemeClr val="bg1"/>
                </a:solidFill>
                <a:latin typeface="UTM Avo" panose="02040603050506020204" pitchFamily="18" charset="0"/>
                <a:cs typeface="Times New Roman" panose="02020603050405020304" pitchFamily="18" charset="0"/>
              </a:endParaRPr>
            </a:p>
          </p:txBody>
        </p:sp>
      </p:grpSp>
      <p:cxnSp>
        <p:nvCxnSpPr>
          <p:cNvPr id="27" name="Straight Arrow Connector 26"/>
          <p:cNvCxnSpPr/>
          <p:nvPr/>
        </p:nvCxnSpPr>
        <p:spPr>
          <a:xfrm>
            <a:off x="8867514" y="4243534"/>
            <a:ext cx="400081" cy="931322"/>
          </a:xfrm>
          <a:prstGeom prst="straightConnector1">
            <a:avLst/>
          </a:prstGeom>
          <a:ln w="69850">
            <a:tailEnd type="triangle"/>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124567110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randombar(horizontal)">
                                      <p:cBhvr>
                                        <p:cTn id="14" dur="500"/>
                                        <p:tgtEl>
                                          <p:spTgt spid="19"/>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wipe(up)">
                                      <p:cBhvr>
                                        <p:cTn id="19" dur="500"/>
                                        <p:tgtEl>
                                          <p:spTgt spid="23"/>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wipe(left)">
                                      <p:cBhvr>
                                        <p:cTn id="24" dur="500"/>
                                        <p:tgtEl>
                                          <p:spTgt spid="20"/>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wipe(up)">
                                      <p:cBhvr>
                                        <p:cTn id="29" dur="500"/>
                                        <p:tgtEl>
                                          <p:spTgt spid="8"/>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fade">
                                      <p:cBhvr>
                                        <p:cTn id="34" dur="1000"/>
                                        <p:tgtEl>
                                          <p:spTgt spid="9"/>
                                        </p:tgtEl>
                                      </p:cBhvr>
                                    </p:animEffect>
                                    <p:anim calcmode="lin" valueType="num">
                                      <p:cBhvr>
                                        <p:cTn id="35" dur="1000" fill="hold"/>
                                        <p:tgtEl>
                                          <p:spTgt spid="9"/>
                                        </p:tgtEl>
                                        <p:attrNameLst>
                                          <p:attrName>ppt_x</p:attrName>
                                        </p:attrNameLst>
                                      </p:cBhvr>
                                      <p:tavLst>
                                        <p:tav tm="0">
                                          <p:val>
                                            <p:strVal val="#ppt_x"/>
                                          </p:val>
                                        </p:tav>
                                        <p:tav tm="100000">
                                          <p:val>
                                            <p:strVal val="#ppt_x"/>
                                          </p:val>
                                        </p:tav>
                                      </p:tavLst>
                                    </p:anim>
                                    <p:anim calcmode="lin" valueType="num">
                                      <p:cBhvr>
                                        <p:cTn id="3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2" presetClass="entr" presetSubtype="1" fill="hold" nodeType="clickEffect">
                                  <p:stCondLst>
                                    <p:cond delay="0"/>
                                  </p:stCondLst>
                                  <p:childTnLst>
                                    <p:set>
                                      <p:cBhvr>
                                        <p:cTn id="40" dur="1" fill="hold">
                                          <p:stCondLst>
                                            <p:cond delay="0"/>
                                          </p:stCondLst>
                                        </p:cTn>
                                        <p:tgtEl>
                                          <p:spTgt spid="7"/>
                                        </p:tgtEl>
                                        <p:attrNameLst>
                                          <p:attrName>style.visibility</p:attrName>
                                        </p:attrNameLst>
                                      </p:cBhvr>
                                      <p:to>
                                        <p:strVal val="visible"/>
                                      </p:to>
                                    </p:set>
                                    <p:animEffect transition="in" filter="wipe(up)">
                                      <p:cBhvr>
                                        <p:cTn id="41" dur="500"/>
                                        <p:tgtEl>
                                          <p:spTgt spid="7"/>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nodeType="clickEffect">
                                  <p:stCondLst>
                                    <p:cond delay="0"/>
                                  </p:stCondLst>
                                  <p:childTnLst>
                                    <p:set>
                                      <p:cBhvr>
                                        <p:cTn id="45" dur="1" fill="hold">
                                          <p:stCondLst>
                                            <p:cond delay="0"/>
                                          </p:stCondLst>
                                        </p:cTn>
                                        <p:tgtEl>
                                          <p:spTgt spid="24"/>
                                        </p:tgtEl>
                                        <p:attrNameLst>
                                          <p:attrName>style.visibility</p:attrName>
                                        </p:attrNameLst>
                                      </p:cBhvr>
                                      <p:to>
                                        <p:strVal val="visible"/>
                                      </p:to>
                                    </p:set>
                                    <p:animEffect transition="in" filter="wipe(left)">
                                      <p:cBhvr>
                                        <p:cTn id="46" dur="500"/>
                                        <p:tgtEl>
                                          <p:spTgt spid="24"/>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1" fill="hold" nodeType="clickEffect">
                                  <p:stCondLst>
                                    <p:cond delay="0"/>
                                  </p:stCondLst>
                                  <p:childTnLst>
                                    <p:set>
                                      <p:cBhvr>
                                        <p:cTn id="50" dur="1" fill="hold">
                                          <p:stCondLst>
                                            <p:cond delay="0"/>
                                          </p:stCondLst>
                                        </p:cTn>
                                        <p:tgtEl>
                                          <p:spTgt spid="27"/>
                                        </p:tgtEl>
                                        <p:attrNameLst>
                                          <p:attrName>style.visibility</p:attrName>
                                        </p:attrNameLst>
                                      </p:cBhvr>
                                      <p:to>
                                        <p:strVal val="visible"/>
                                      </p:to>
                                    </p:set>
                                    <p:animEffect transition="in" filter="wipe(up)">
                                      <p:cBhvr>
                                        <p:cTn id="51" dur="500"/>
                                        <p:tgtEl>
                                          <p:spTgt spid="27"/>
                                        </p:tgtEl>
                                      </p:cBhvr>
                                    </p:animEffect>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16"/>
                                        </p:tgtEl>
                                        <p:attrNameLst>
                                          <p:attrName>style.visibility</p:attrName>
                                        </p:attrNameLst>
                                      </p:cBhvr>
                                      <p:to>
                                        <p:strVal val="visible"/>
                                      </p:to>
                                    </p:set>
                                    <p:animEffect transition="in" filter="fade">
                                      <p:cBhvr>
                                        <p:cTn id="56" dur="1000"/>
                                        <p:tgtEl>
                                          <p:spTgt spid="16"/>
                                        </p:tgtEl>
                                      </p:cBhvr>
                                    </p:animEffect>
                                    <p:anim calcmode="lin" valueType="num">
                                      <p:cBhvr>
                                        <p:cTn id="57" dur="1000" fill="hold"/>
                                        <p:tgtEl>
                                          <p:spTgt spid="16"/>
                                        </p:tgtEl>
                                        <p:attrNameLst>
                                          <p:attrName>ppt_x</p:attrName>
                                        </p:attrNameLst>
                                      </p:cBhvr>
                                      <p:tavLst>
                                        <p:tav tm="0">
                                          <p:val>
                                            <p:strVal val="#ppt_x"/>
                                          </p:val>
                                        </p:tav>
                                        <p:tav tm="100000">
                                          <p:val>
                                            <p:strVal val="#ppt_x"/>
                                          </p:val>
                                        </p:tav>
                                      </p:tavLst>
                                    </p:anim>
                                    <p:anim calcmode="lin" valueType="num">
                                      <p:cBhvr>
                                        <p:cTn id="58"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ubtitle 2"/>
          <p:cNvSpPr txBox="1">
            <a:spLocks/>
          </p:cNvSpPr>
          <p:nvPr/>
        </p:nvSpPr>
        <p:spPr>
          <a:xfrm>
            <a:off x="2152650" y="1009650"/>
            <a:ext cx="7696200" cy="114300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indent="-514350"/>
            <a:endParaRPr lang="en-US" sz="3000" dirty="0">
              <a:solidFill>
                <a:schemeClr val="tx1">
                  <a:lumMod val="95000"/>
                  <a:lumOff val="5000"/>
                </a:schemeClr>
              </a:solidFill>
            </a:endParaRPr>
          </a:p>
        </p:txBody>
      </p:sp>
      <p:sp>
        <p:nvSpPr>
          <p:cNvPr id="35" name="Subtitle 2"/>
          <p:cNvSpPr txBox="1">
            <a:spLocks/>
          </p:cNvSpPr>
          <p:nvPr/>
        </p:nvSpPr>
        <p:spPr>
          <a:xfrm>
            <a:off x="5048250" y="4362450"/>
            <a:ext cx="1981200" cy="762000"/>
          </a:xfrm>
          <a:prstGeom prst="rect">
            <a:avLst/>
          </a:prstGeom>
        </p:spPr>
        <p:txBody>
          <a:bodyPr vert="horz" lIns="91440" tIns="45720" rIns="91440" bIns="45720" rtlCol="0">
            <a:normAutofit/>
          </a:bodyPr>
          <a:lstStyle/>
          <a:p>
            <a:pPr algn="ctr">
              <a:spcBef>
                <a:spcPct val="20000"/>
              </a:spcBef>
              <a:defRPr/>
            </a:pPr>
            <a:endParaRPr lang="en-US" sz="3200" dirty="0">
              <a:solidFill>
                <a:schemeClr val="tx1">
                  <a:tint val="75000"/>
                </a:schemeClr>
              </a:solidFill>
            </a:endParaRPr>
          </a:p>
        </p:txBody>
      </p:sp>
      <p:sp>
        <p:nvSpPr>
          <p:cNvPr id="36" name="Subtitle 2"/>
          <p:cNvSpPr txBox="1">
            <a:spLocks/>
          </p:cNvSpPr>
          <p:nvPr/>
        </p:nvSpPr>
        <p:spPr>
          <a:xfrm>
            <a:off x="2076450" y="4057650"/>
            <a:ext cx="2362200" cy="685800"/>
          </a:xfrm>
          <a:prstGeom prst="rect">
            <a:avLst/>
          </a:prstGeom>
        </p:spPr>
        <p:txBody>
          <a:bodyPr vert="horz" lIns="91440" tIns="45720" rIns="91440" bIns="45720" rtlCol="0">
            <a:noAutofit/>
          </a:bodyPr>
          <a:lstStyle/>
          <a:p>
            <a:pPr algn="ctr">
              <a:spcBef>
                <a:spcPct val="20000"/>
              </a:spcBef>
              <a:defRPr/>
            </a:pPr>
            <a:endParaRPr lang="en-US" sz="3200" u="sng" dirty="0">
              <a:solidFill>
                <a:srgbClr val="FF0000"/>
              </a:solidFill>
            </a:endParaRPr>
          </a:p>
        </p:txBody>
      </p:sp>
      <p:sp>
        <p:nvSpPr>
          <p:cNvPr id="37" name="Subtitle 2"/>
          <p:cNvSpPr txBox="1">
            <a:spLocks/>
          </p:cNvSpPr>
          <p:nvPr/>
        </p:nvSpPr>
        <p:spPr>
          <a:xfrm>
            <a:off x="2152650" y="4362450"/>
            <a:ext cx="7315200" cy="1676400"/>
          </a:xfrm>
          <a:prstGeom prst="rect">
            <a:avLst/>
          </a:prstGeom>
        </p:spPr>
        <p:txBody>
          <a:bodyPr vert="horz" lIns="91440" tIns="45720" rIns="91440" bIns="45720" rtlCol="0">
            <a:normAutofit/>
          </a:bodyPr>
          <a:lstStyle/>
          <a:p>
            <a:pPr algn="ctr">
              <a:spcBef>
                <a:spcPct val="20000"/>
              </a:spcBef>
              <a:defRPr/>
            </a:pPr>
            <a:endParaRPr lang="en-US" sz="3200" u="sng" dirty="0">
              <a:solidFill>
                <a:srgbClr val="FF0000"/>
              </a:solidFill>
            </a:endParaRPr>
          </a:p>
        </p:txBody>
      </p:sp>
      <p:graphicFrame>
        <p:nvGraphicFramePr>
          <p:cNvPr id="38" name="Table 37"/>
          <p:cNvGraphicFramePr>
            <a:graphicFrameLocks noGrp="1"/>
          </p:cNvGraphicFramePr>
          <p:nvPr>
            <p:extLst>
              <p:ext uri="{D42A27DB-BD31-4B8C-83A1-F6EECF244321}">
                <p14:modId xmlns:p14="http://schemas.microsoft.com/office/powerpoint/2010/main" val="1059829780"/>
              </p:ext>
            </p:extLst>
          </p:nvPr>
        </p:nvGraphicFramePr>
        <p:xfrm>
          <a:off x="879930" y="2631613"/>
          <a:ext cx="10687956" cy="3367329"/>
        </p:xfrm>
        <a:graphic>
          <a:graphicData uri="http://schemas.openxmlformats.org/drawingml/2006/table">
            <a:tbl>
              <a:tblPr firstRow="1" bandRow="1">
                <a:tableStyleId>{72833802-FEF1-4C79-8D5D-14CF1EAF98D9}</a:tableStyleId>
              </a:tblPr>
              <a:tblGrid>
                <a:gridCol w="3562652">
                  <a:extLst>
                    <a:ext uri="{9D8B030D-6E8A-4147-A177-3AD203B41FA5}">
                      <a16:colId xmlns:a16="http://schemas.microsoft.com/office/drawing/2014/main" val="20000"/>
                    </a:ext>
                  </a:extLst>
                </a:gridCol>
                <a:gridCol w="3562652">
                  <a:extLst>
                    <a:ext uri="{9D8B030D-6E8A-4147-A177-3AD203B41FA5}">
                      <a16:colId xmlns:a16="http://schemas.microsoft.com/office/drawing/2014/main" val="20001"/>
                    </a:ext>
                  </a:extLst>
                </a:gridCol>
                <a:gridCol w="3562652">
                  <a:extLst>
                    <a:ext uri="{9D8B030D-6E8A-4147-A177-3AD203B41FA5}">
                      <a16:colId xmlns:a16="http://schemas.microsoft.com/office/drawing/2014/main" val="20002"/>
                    </a:ext>
                  </a:extLst>
                </a:gridCol>
              </a:tblGrid>
              <a:tr h="669387">
                <a:tc>
                  <a:txBody>
                    <a:bodyPr/>
                    <a:lstStyle/>
                    <a:p>
                      <a:pPr algn="ctr"/>
                      <a:r>
                        <a:rPr lang="en-US" sz="2800" dirty="0" err="1">
                          <a:latin typeface="Times New Roman" panose="02020603050405020304" pitchFamily="18" charset="0"/>
                          <a:cs typeface="Times New Roman" panose="02020603050405020304" pitchFamily="18" charset="0"/>
                        </a:rPr>
                        <a:t>Câu</a:t>
                      </a:r>
                      <a:r>
                        <a:rPr lang="en-US" sz="2800" baseline="0" dirty="0">
                          <a:latin typeface="Times New Roman" panose="02020603050405020304" pitchFamily="18" charset="0"/>
                          <a:cs typeface="Times New Roman" panose="02020603050405020304" pitchFamily="18" charset="0"/>
                        </a:rPr>
                        <a:t> </a:t>
                      </a:r>
                      <a:r>
                        <a:rPr lang="en-US" sz="2800" baseline="0" dirty="0" err="1">
                          <a:latin typeface="Times New Roman" panose="02020603050405020304" pitchFamily="18" charset="0"/>
                          <a:cs typeface="Times New Roman" panose="02020603050405020304" pitchFamily="18" charset="0"/>
                        </a:rPr>
                        <a:t>kể</a:t>
                      </a:r>
                      <a:endParaRPr lang="en-US" sz="2800" dirty="0">
                        <a:latin typeface="Times New Roman" pitchFamily="18" charset="0"/>
                        <a:cs typeface="Times New Roman" pitchFamily="18" charset="0"/>
                      </a:endParaRPr>
                    </a:p>
                  </a:txBody>
                  <a:tcPr/>
                </a:tc>
                <a:tc>
                  <a:txBody>
                    <a:bodyPr/>
                    <a:lstStyle/>
                    <a:p>
                      <a:pPr algn="ctr"/>
                      <a:r>
                        <a:rPr lang="en-US" sz="2800" dirty="0" err="1">
                          <a:latin typeface="Times New Roman" panose="02020603050405020304" pitchFamily="18" charset="0"/>
                          <a:cs typeface="Times New Roman" panose="02020603050405020304" pitchFamily="18" charset="0"/>
                        </a:rPr>
                        <a:t>Chủ</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ngữ</a:t>
                      </a:r>
                      <a:endParaRPr lang="en-US" sz="2800" dirty="0">
                        <a:latin typeface="Times New Roman" pitchFamily="18" charset="0"/>
                        <a:cs typeface="Times New Roman" pitchFamily="18" charset="0"/>
                      </a:endParaRPr>
                    </a:p>
                  </a:txBody>
                  <a:tcPr/>
                </a:tc>
                <a:tc>
                  <a:txBody>
                    <a:bodyPr/>
                    <a:lstStyle/>
                    <a:p>
                      <a:pPr algn="ctr"/>
                      <a:r>
                        <a:rPr lang="en-US" sz="2800" dirty="0" err="1">
                          <a:latin typeface="Times New Roman" panose="02020603050405020304" pitchFamily="18" charset="0"/>
                          <a:cs typeface="Times New Roman" panose="02020603050405020304" pitchFamily="18" charset="0"/>
                        </a:rPr>
                        <a:t>Vị</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ngữ</a:t>
                      </a:r>
                      <a:endParaRPr lang="en-US" sz="2800" dirty="0">
                        <a:latin typeface="Times New Roman" pitchFamily="18" charset="0"/>
                        <a:cs typeface="Times New Roman" pitchFamily="18" charset="0"/>
                      </a:endParaRPr>
                    </a:p>
                  </a:txBody>
                  <a:tcPr/>
                </a:tc>
                <a:extLst>
                  <a:ext uri="{0D108BD9-81ED-4DB2-BD59-A6C34878D82A}">
                    <a16:rowId xmlns:a16="http://schemas.microsoft.com/office/drawing/2014/main" val="10000"/>
                  </a:ext>
                </a:extLst>
              </a:tr>
              <a:tr h="815292">
                <a:tc>
                  <a:txBody>
                    <a:bodyPr/>
                    <a:lstStyle/>
                    <a:p>
                      <a:pPr algn="ctr"/>
                      <a:r>
                        <a:rPr lang="en-US" sz="2800" b="1" i="0" dirty="0">
                          <a:latin typeface="Arial" panose="020B0604020202020204" pitchFamily="34" charset="0"/>
                          <a:cs typeface="Arial" panose="020B0604020202020204" pitchFamily="34" charset="0"/>
                        </a:rPr>
                        <a:t>Ai </a:t>
                      </a:r>
                      <a:r>
                        <a:rPr lang="en-US" sz="2800" b="1" i="0" dirty="0" err="1">
                          <a:latin typeface="Arial" panose="020B0604020202020204" pitchFamily="34" charset="0"/>
                          <a:cs typeface="Arial" panose="020B0604020202020204" pitchFamily="34" charset="0"/>
                        </a:rPr>
                        <a:t>làm</a:t>
                      </a:r>
                      <a:r>
                        <a:rPr lang="en-US" sz="2800" b="1" i="0" baseline="0" dirty="0">
                          <a:latin typeface="Arial" panose="020B0604020202020204" pitchFamily="34" charset="0"/>
                          <a:cs typeface="Arial" panose="020B0604020202020204" pitchFamily="34" charset="0"/>
                        </a:rPr>
                        <a:t> </a:t>
                      </a:r>
                      <a:r>
                        <a:rPr lang="en-US" sz="2800" b="1" i="0" baseline="0" dirty="0" err="1">
                          <a:latin typeface="Arial" panose="020B0604020202020204" pitchFamily="34" charset="0"/>
                          <a:cs typeface="Arial" panose="020B0604020202020204" pitchFamily="34" charset="0"/>
                        </a:rPr>
                        <a:t>gì</a:t>
                      </a:r>
                      <a:r>
                        <a:rPr lang="en-US" sz="2800" b="1" i="0" baseline="0" dirty="0">
                          <a:latin typeface="Arial" panose="020B0604020202020204" pitchFamily="34" charset="0"/>
                          <a:cs typeface="Arial" panose="020B0604020202020204" pitchFamily="34" charset="0"/>
                        </a:rPr>
                        <a:t>?</a:t>
                      </a:r>
                      <a:endParaRPr lang="en-US" sz="2800" b="1" i="0" dirty="0">
                        <a:latin typeface="Arial" panose="020B0604020202020204" pitchFamily="34" charset="0"/>
                        <a:cs typeface="Arial" panose="020B0604020202020204" pitchFamily="34" charset="0"/>
                      </a:endParaRPr>
                    </a:p>
                  </a:txBody>
                  <a:tcPr/>
                </a:tc>
                <a:tc>
                  <a:txBody>
                    <a:bodyPr/>
                    <a:lstStyle/>
                    <a:p>
                      <a:endParaRPr lang="en-US" sz="2000" dirty="0">
                        <a:latin typeface="Times New Roman" pitchFamily="18" charset="0"/>
                        <a:cs typeface="Times New Roman" pitchFamily="18" charset="0"/>
                      </a:endParaRPr>
                    </a:p>
                  </a:txBody>
                  <a:tcPr/>
                </a:tc>
                <a:tc>
                  <a:txBody>
                    <a:bodyPr/>
                    <a:lstStyle/>
                    <a:p>
                      <a:endParaRPr lang="en-US" sz="2000" dirty="0">
                        <a:latin typeface="Times New Roman" pitchFamily="18" charset="0"/>
                        <a:cs typeface="Times New Roman" pitchFamily="18" charset="0"/>
                      </a:endParaRPr>
                    </a:p>
                  </a:txBody>
                  <a:tcPr/>
                </a:tc>
                <a:extLst>
                  <a:ext uri="{0D108BD9-81ED-4DB2-BD59-A6C34878D82A}">
                    <a16:rowId xmlns:a16="http://schemas.microsoft.com/office/drawing/2014/main" val="10001"/>
                  </a:ext>
                </a:extLst>
              </a:tr>
              <a:tr h="941325">
                <a:tc>
                  <a:txBody>
                    <a:bodyPr/>
                    <a:lstStyle/>
                    <a:p>
                      <a:pPr algn="ctr"/>
                      <a:r>
                        <a:rPr lang="en-US" sz="2800" b="1" i="0" dirty="0">
                          <a:latin typeface="Arial" panose="020B0604020202020204" pitchFamily="34" charset="0"/>
                          <a:cs typeface="Arial" panose="020B0604020202020204" pitchFamily="34" charset="0"/>
                        </a:rPr>
                        <a:t>Ai </a:t>
                      </a:r>
                      <a:r>
                        <a:rPr lang="en-US" sz="2800" b="1" i="0" dirty="0" err="1">
                          <a:latin typeface="Arial" panose="020B0604020202020204" pitchFamily="34" charset="0"/>
                          <a:cs typeface="Arial" panose="020B0604020202020204" pitchFamily="34" charset="0"/>
                        </a:rPr>
                        <a:t>thế</a:t>
                      </a:r>
                      <a:r>
                        <a:rPr lang="en-US" sz="2800" b="1" i="0" baseline="0" dirty="0">
                          <a:latin typeface="Arial" panose="020B0604020202020204" pitchFamily="34" charset="0"/>
                          <a:cs typeface="Arial" panose="020B0604020202020204" pitchFamily="34" charset="0"/>
                        </a:rPr>
                        <a:t> </a:t>
                      </a:r>
                      <a:r>
                        <a:rPr lang="en-US" sz="2800" b="1" i="0" baseline="0" dirty="0" err="1">
                          <a:latin typeface="Arial" panose="020B0604020202020204" pitchFamily="34" charset="0"/>
                          <a:cs typeface="Arial" panose="020B0604020202020204" pitchFamily="34" charset="0"/>
                        </a:rPr>
                        <a:t>nào</a:t>
                      </a:r>
                      <a:r>
                        <a:rPr lang="en-US" sz="2800" b="1" i="0" baseline="0" dirty="0">
                          <a:latin typeface="Arial" panose="020B0604020202020204" pitchFamily="34" charset="0"/>
                          <a:cs typeface="Arial" panose="020B0604020202020204" pitchFamily="34" charset="0"/>
                        </a:rPr>
                        <a:t>?</a:t>
                      </a:r>
                      <a:endParaRPr lang="en-US" sz="2800" b="1" i="0" dirty="0">
                        <a:latin typeface="Arial" panose="020B0604020202020204" pitchFamily="34" charset="0"/>
                        <a:cs typeface="Arial" panose="020B0604020202020204" pitchFamily="34" charset="0"/>
                      </a:endParaRPr>
                    </a:p>
                  </a:txBody>
                  <a:tcPr/>
                </a:tc>
                <a:tc>
                  <a:txBody>
                    <a:bodyPr/>
                    <a:lstStyle/>
                    <a:p>
                      <a:endParaRPr lang="en-US" sz="2000" dirty="0">
                        <a:latin typeface="Times New Roman" pitchFamily="18" charset="0"/>
                        <a:cs typeface="Times New Roman" pitchFamily="18" charset="0"/>
                      </a:endParaRPr>
                    </a:p>
                  </a:txBody>
                  <a:tcPr/>
                </a:tc>
                <a:tc>
                  <a:txBody>
                    <a:bodyPr/>
                    <a:lstStyle/>
                    <a:p>
                      <a:endParaRPr lang="en-US" sz="2000" dirty="0">
                        <a:latin typeface="Times New Roman" pitchFamily="18" charset="0"/>
                        <a:cs typeface="Times New Roman" pitchFamily="18" charset="0"/>
                      </a:endParaRPr>
                    </a:p>
                  </a:txBody>
                  <a:tcPr/>
                </a:tc>
                <a:extLst>
                  <a:ext uri="{0D108BD9-81ED-4DB2-BD59-A6C34878D82A}">
                    <a16:rowId xmlns:a16="http://schemas.microsoft.com/office/drawing/2014/main" val="10002"/>
                  </a:ext>
                </a:extLst>
              </a:tr>
              <a:tr h="941325">
                <a:tc>
                  <a:txBody>
                    <a:bodyPr/>
                    <a:lstStyle/>
                    <a:p>
                      <a:pPr algn="ctr"/>
                      <a:r>
                        <a:rPr lang="en-US" sz="2800" b="1" i="0" dirty="0">
                          <a:latin typeface="Arial" panose="020B0604020202020204" pitchFamily="34" charset="0"/>
                          <a:cs typeface="Arial" panose="020B0604020202020204" pitchFamily="34" charset="0"/>
                        </a:rPr>
                        <a:t>Ai </a:t>
                      </a:r>
                      <a:r>
                        <a:rPr lang="en-US" sz="2800" b="1" i="0" dirty="0" err="1">
                          <a:latin typeface="Arial" panose="020B0604020202020204" pitchFamily="34" charset="0"/>
                          <a:cs typeface="Arial" panose="020B0604020202020204" pitchFamily="34" charset="0"/>
                        </a:rPr>
                        <a:t>là</a:t>
                      </a:r>
                      <a:r>
                        <a:rPr lang="en-US" sz="2800" b="1" i="0" baseline="0" dirty="0">
                          <a:latin typeface="Arial" panose="020B0604020202020204" pitchFamily="34" charset="0"/>
                          <a:cs typeface="Arial" panose="020B0604020202020204" pitchFamily="34" charset="0"/>
                        </a:rPr>
                        <a:t> </a:t>
                      </a:r>
                      <a:r>
                        <a:rPr lang="en-US" sz="2800" b="1" i="0" baseline="0" dirty="0" err="1">
                          <a:latin typeface="Arial" panose="020B0604020202020204" pitchFamily="34" charset="0"/>
                          <a:cs typeface="Arial" panose="020B0604020202020204" pitchFamily="34" charset="0"/>
                        </a:rPr>
                        <a:t>gì</a:t>
                      </a:r>
                      <a:r>
                        <a:rPr lang="en-US" sz="2800" b="1" i="0" baseline="0" dirty="0">
                          <a:latin typeface="Arial" panose="020B0604020202020204" pitchFamily="34" charset="0"/>
                          <a:cs typeface="Arial" panose="020B0604020202020204" pitchFamily="34" charset="0"/>
                        </a:rPr>
                        <a:t>?</a:t>
                      </a:r>
                      <a:endParaRPr lang="en-US" sz="2800" b="1" i="0" dirty="0">
                        <a:latin typeface="Arial" panose="020B0604020202020204" pitchFamily="34" charset="0"/>
                        <a:cs typeface="Arial" panose="020B0604020202020204" pitchFamily="34" charset="0"/>
                      </a:endParaRPr>
                    </a:p>
                  </a:txBody>
                  <a:tcPr/>
                </a:tc>
                <a:tc>
                  <a:txBody>
                    <a:bodyPr/>
                    <a:lstStyle/>
                    <a:p>
                      <a:endParaRPr lang="en-US" sz="2000" dirty="0">
                        <a:latin typeface="Times New Roman" pitchFamily="18" charset="0"/>
                        <a:cs typeface="Times New Roman" pitchFamily="18" charset="0"/>
                      </a:endParaRPr>
                    </a:p>
                  </a:txBody>
                  <a:tcPr/>
                </a:tc>
                <a:tc>
                  <a:txBody>
                    <a:bodyPr/>
                    <a:lstStyle/>
                    <a:p>
                      <a:endParaRPr lang="en-US" sz="2000" dirty="0">
                        <a:latin typeface="Times New Roman" pitchFamily="18" charset="0"/>
                        <a:cs typeface="Times New Roman" pitchFamily="18" charset="0"/>
                      </a:endParaRPr>
                    </a:p>
                  </a:txBody>
                  <a:tcPr/>
                </a:tc>
                <a:extLst>
                  <a:ext uri="{0D108BD9-81ED-4DB2-BD59-A6C34878D82A}">
                    <a16:rowId xmlns:a16="http://schemas.microsoft.com/office/drawing/2014/main" val="10003"/>
                  </a:ext>
                </a:extLst>
              </a:tr>
            </a:tbl>
          </a:graphicData>
        </a:graphic>
      </p:graphicFrame>
      <p:sp>
        <p:nvSpPr>
          <p:cNvPr id="39" name="Subtitle 2"/>
          <p:cNvSpPr txBox="1">
            <a:spLocks/>
          </p:cNvSpPr>
          <p:nvPr/>
        </p:nvSpPr>
        <p:spPr>
          <a:xfrm>
            <a:off x="4377870" y="3407237"/>
            <a:ext cx="3785695" cy="533400"/>
          </a:xfrm>
          <a:prstGeom prst="rect">
            <a:avLst/>
          </a:prstGeom>
        </p:spPr>
        <p:txBody>
          <a:bodyPr vert="horz" lIns="91440" tIns="45720" rIns="91440" bIns="45720" rtlCol="0">
            <a:noAutofit/>
          </a:bodyPr>
          <a:lstStyle/>
          <a:p>
            <a:pPr algn="ctr">
              <a:spcBef>
                <a:spcPct val="20000"/>
              </a:spcBef>
              <a:defRPr/>
            </a:pPr>
            <a:r>
              <a:rPr lang="en-US" sz="3200" b="1" dirty="0">
                <a:solidFill>
                  <a:srgbClr val="FF0000"/>
                </a:solidFill>
                <a:latin typeface="Times New Roman" pitchFamily="18" charset="0"/>
                <a:cs typeface="Times New Roman" pitchFamily="18" charset="0"/>
              </a:rPr>
              <a:t>Ai (con </a:t>
            </a:r>
            <a:r>
              <a:rPr lang="en-US" sz="3200" b="1" dirty="0" err="1">
                <a:solidFill>
                  <a:srgbClr val="FF0000"/>
                </a:solidFill>
                <a:latin typeface="Times New Roman" pitchFamily="18" charset="0"/>
                <a:cs typeface="Times New Roman" pitchFamily="18" charset="0"/>
              </a:rPr>
              <a:t>gì</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cái</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gì</a:t>
            </a:r>
            <a:r>
              <a:rPr lang="en-US" sz="3200" b="1" dirty="0">
                <a:solidFill>
                  <a:srgbClr val="FF0000"/>
                </a:solidFill>
                <a:latin typeface="Times New Roman" pitchFamily="18" charset="0"/>
                <a:cs typeface="Times New Roman" pitchFamily="18" charset="0"/>
              </a:rPr>
              <a:t>)?</a:t>
            </a:r>
          </a:p>
        </p:txBody>
      </p:sp>
      <p:sp>
        <p:nvSpPr>
          <p:cNvPr id="40" name="Subtitle 2"/>
          <p:cNvSpPr txBox="1">
            <a:spLocks/>
          </p:cNvSpPr>
          <p:nvPr/>
        </p:nvSpPr>
        <p:spPr>
          <a:xfrm>
            <a:off x="4454071" y="4222754"/>
            <a:ext cx="3677532" cy="533400"/>
          </a:xfrm>
          <a:prstGeom prst="rect">
            <a:avLst/>
          </a:prstGeom>
        </p:spPr>
        <p:txBody>
          <a:bodyPr vert="horz" lIns="91440" tIns="45720" rIns="91440" bIns="45720" rtlCol="0">
            <a:noAutofit/>
          </a:bodyPr>
          <a:lstStyle/>
          <a:p>
            <a:pPr algn="ctr">
              <a:spcBef>
                <a:spcPct val="20000"/>
              </a:spcBef>
              <a:defRPr/>
            </a:pPr>
            <a:r>
              <a:rPr lang="en-US" sz="3200" b="1" dirty="0">
                <a:solidFill>
                  <a:srgbClr val="FF0000"/>
                </a:solidFill>
                <a:latin typeface="Times New Roman" pitchFamily="18" charset="0"/>
                <a:cs typeface="Times New Roman" pitchFamily="18" charset="0"/>
              </a:rPr>
              <a:t>Ai (con </a:t>
            </a:r>
            <a:r>
              <a:rPr lang="en-US" sz="3200" b="1" dirty="0" err="1">
                <a:solidFill>
                  <a:srgbClr val="FF0000"/>
                </a:solidFill>
                <a:latin typeface="Times New Roman" pitchFamily="18" charset="0"/>
                <a:cs typeface="Times New Roman" pitchFamily="18" charset="0"/>
              </a:rPr>
              <a:t>gì</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cái</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gì</a:t>
            </a:r>
            <a:r>
              <a:rPr lang="en-US" sz="3200" b="1" dirty="0">
                <a:solidFill>
                  <a:srgbClr val="FF0000"/>
                </a:solidFill>
                <a:latin typeface="Times New Roman" pitchFamily="18" charset="0"/>
                <a:cs typeface="Times New Roman" pitchFamily="18" charset="0"/>
              </a:rPr>
              <a:t>)?</a:t>
            </a:r>
          </a:p>
        </p:txBody>
      </p:sp>
      <p:sp>
        <p:nvSpPr>
          <p:cNvPr id="41" name="Subtitle 2"/>
          <p:cNvSpPr txBox="1">
            <a:spLocks/>
          </p:cNvSpPr>
          <p:nvPr/>
        </p:nvSpPr>
        <p:spPr>
          <a:xfrm>
            <a:off x="4454071" y="5095421"/>
            <a:ext cx="3677532" cy="533400"/>
          </a:xfrm>
          <a:prstGeom prst="rect">
            <a:avLst/>
          </a:prstGeom>
        </p:spPr>
        <p:txBody>
          <a:bodyPr vert="horz" lIns="91440" tIns="45720" rIns="91440" bIns="45720" rtlCol="0">
            <a:noAutofit/>
          </a:bodyPr>
          <a:lstStyle/>
          <a:p>
            <a:pPr algn="ctr">
              <a:spcBef>
                <a:spcPct val="20000"/>
              </a:spcBef>
              <a:defRPr/>
            </a:pPr>
            <a:r>
              <a:rPr lang="en-US" sz="3200" b="1" dirty="0">
                <a:solidFill>
                  <a:srgbClr val="FF0000"/>
                </a:solidFill>
                <a:latin typeface="Times New Roman" pitchFamily="18" charset="0"/>
                <a:cs typeface="Times New Roman" pitchFamily="18" charset="0"/>
              </a:rPr>
              <a:t>Ai (con </a:t>
            </a:r>
            <a:r>
              <a:rPr lang="en-US" sz="3200" b="1" dirty="0" err="1">
                <a:solidFill>
                  <a:srgbClr val="FF0000"/>
                </a:solidFill>
                <a:latin typeface="Times New Roman" pitchFamily="18" charset="0"/>
                <a:cs typeface="Times New Roman" pitchFamily="18" charset="0"/>
              </a:rPr>
              <a:t>gì</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cái</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gì</a:t>
            </a:r>
            <a:r>
              <a:rPr lang="en-US" sz="3200" b="1" dirty="0">
                <a:solidFill>
                  <a:srgbClr val="FF0000"/>
                </a:solidFill>
                <a:latin typeface="Times New Roman" pitchFamily="18" charset="0"/>
                <a:cs typeface="Times New Roman" pitchFamily="18" charset="0"/>
              </a:rPr>
              <a:t>)?</a:t>
            </a:r>
          </a:p>
        </p:txBody>
      </p:sp>
      <p:sp>
        <p:nvSpPr>
          <p:cNvPr id="42" name="Subtitle 2"/>
          <p:cNvSpPr txBox="1">
            <a:spLocks/>
          </p:cNvSpPr>
          <p:nvPr/>
        </p:nvSpPr>
        <p:spPr>
          <a:xfrm>
            <a:off x="8518975" y="3460837"/>
            <a:ext cx="2793095" cy="533400"/>
          </a:xfrm>
          <a:prstGeom prst="rect">
            <a:avLst/>
          </a:prstGeom>
        </p:spPr>
        <p:txBody>
          <a:bodyPr vert="horz" lIns="91440" tIns="45720" rIns="91440" bIns="45720" rtlCol="0">
            <a:noAutofit/>
          </a:bodyPr>
          <a:lstStyle/>
          <a:p>
            <a:pPr algn="ctr">
              <a:spcBef>
                <a:spcPct val="20000"/>
              </a:spcBef>
              <a:defRPr/>
            </a:pPr>
            <a:r>
              <a:rPr lang="en-US" sz="3200" b="1" dirty="0" err="1">
                <a:solidFill>
                  <a:srgbClr val="FF0000"/>
                </a:solidFill>
                <a:latin typeface="Times New Roman" panose="02020603050405020304" pitchFamily="18" charset="0"/>
                <a:cs typeface="Times New Roman" panose="02020603050405020304" pitchFamily="18" charset="0"/>
              </a:rPr>
              <a:t>Làm</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gì</a:t>
            </a:r>
            <a:r>
              <a:rPr lang="en-US" sz="3200" b="1" dirty="0">
                <a:solidFill>
                  <a:srgbClr val="FF0000"/>
                </a:solidFill>
                <a:latin typeface="Times New Roman" panose="02020603050405020304" pitchFamily="18" charset="0"/>
                <a:cs typeface="Times New Roman" panose="02020603050405020304" pitchFamily="18" charset="0"/>
              </a:rPr>
              <a:t>?</a:t>
            </a:r>
          </a:p>
        </p:txBody>
      </p:sp>
      <p:sp>
        <p:nvSpPr>
          <p:cNvPr id="43" name="Subtitle 2"/>
          <p:cNvSpPr txBox="1">
            <a:spLocks/>
          </p:cNvSpPr>
          <p:nvPr/>
        </p:nvSpPr>
        <p:spPr>
          <a:xfrm>
            <a:off x="8481007" y="4401305"/>
            <a:ext cx="2950029" cy="533400"/>
          </a:xfrm>
          <a:prstGeom prst="rect">
            <a:avLst/>
          </a:prstGeom>
        </p:spPr>
        <p:txBody>
          <a:bodyPr vert="horz" lIns="91440" tIns="45720" rIns="91440" bIns="45720" rtlCol="0">
            <a:normAutofit fontScale="92500" lnSpcReduction="10000"/>
          </a:bodyPr>
          <a:lstStyle/>
          <a:p>
            <a:pPr algn="ctr">
              <a:spcBef>
                <a:spcPct val="20000"/>
              </a:spcBef>
              <a:defRPr/>
            </a:pPr>
            <a:r>
              <a:rPr lang="en-US" sz="3200" b="1" dirty="0" err="1">
                <a:solidFill>
                  <a:srgbClr val="FF0000"/>
                </a:solidFill>
                <a:latin typeface="Times New Roman" panose="02020603050405020304" pitchFamily="18" charset="0"/>
                <a:cs typeface="Times New Roman" panose="02020603050405020304" pitchFamily="18" charset="0"/>
              </a:rPr>
              <a:t>Thế</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nào</a:t>
            </a:r>
            <a:r>
              <a:rPr lang="en-US" sz="3200" b="1" dirty="0">
                <a:solidFill>
                  <a:srgbClr val="FF0000"/>
                </a:solidFill>
                <a:latin typeface="Times New Roman" panose="02020603050405020304" pitchFamily="18" charset="0"/>
                <a:cs typeface="Times New Roman" panose="02020603050405020304" pitchFamily="18" charset="0"/>
              </a:rPr>
              <a:t>?</a:t>
            </a:r>
          </a:p>
        </p:txBody>
      </p:sp>
      <p:sp>
        <p:nvSpPr>
          <p:cNvPr id="44" name="Subtitle 2"/>
          <p:cNvSpPr txBox="1">
            <a:spLocks/>
          </p:cNvSpPr>
          <p:nvPr/>
        </p:nvSpPr>
        <p:spPr>
          <a:xfrm>
            <a:off x="8849786" y="5233962"/>
            <a:ext cx="1810237" cy="533400"/>
          </a:xfrm>
          <a:prstGeom prst="rect">
            <a:avLst/>
          </a:prstGeom>
        </p:spPr>
        <p:txBody>
          <a:bodyPr vert="horz" lIns="91440" tIns="45720" rIns="91440" bIns="45720" rtlCol="0">
            <a:normAutofit fontScale="92500" lnSpcReduction="10000"/>
          </a:bodyPr>
          <a:lstStyle/>
          <a:p>
            <a:pPr algn="ctr">
              <a:spcBef>
                <a:spcPct val="20000"/>
              </a:spcBef>
              <a:defRPr/>
            </a:pPr>
            <a:r>
              <a:rPr lang="en-US" sz="3200" b="1" dirty="0" err="1">
                <a:solidFill>
                  <a:srgbClr val="FF0000"/>
                </a:solidFill>
                <a:latin typeface="Times New Roman" panose="02020603050405020304" pitchFamily="18" charset="0"/>
                <a:cs typeface="Times New Roman" panose="02020603050405020304" pitchFamily="18" charset="0"/>
              </a:rPr>
              <a:t>Là</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gì</a:t>
            </a:r>
            <a:r>
              <a:rPr lang="en-US" sz="3200" b="1" dirty="0">
                <a:solidFill>
                  <a:srgbClr val="FF0000"/>
                </a:solidFill>
                <a:latin typeface="Times New Roman" panose="02020603050405020304" pitchFamily="18" charset="0"/>
                <a:cs typeface="Times New Roman" panose="02020603050405020304" pitchFamily="18" charset="0"/>
              </a:rPr>
              <a:t>?</a:t>
            </a:r>
          </a:p>
        </p:txBody>
      </p:sp>
      <p:grpSp>
        <p:nvGrpSpPr>
          <p:cNvPr id="45" name="Group 44"/>
          <p:cNvGrpSpPr/>
          <p:nvPr/>
        </p:nvGrpSpPr>
        <p:grpSpPr>
          <a:xfrm>
            <a:off x="-248861" y="552895"/>
            <a:ext cx="12423022" cy="2304789"/>
            <a:chOff x="-2198366" y="3899319"/>
            <a:chExt cx="14526731" cy="2304789"/>
          </a:xfrm>
        </p:grpSpPr>
        <p:pic>
          <p:nvPicPr>
            <p:cNvPr id="46" name="Picture 4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V="1">
              <a:off x="-1239085" y="3899319"/>
              <a:ext cx="12786377" cy="1908632"/>
            </a:xfrm>
            <a:prstGeom prst="rect">
              <a:avLst/>
            </a:prstGeom>
          </p:spPr>
        </p:pic>
        <p:sp>
          <p:nvSpPr>
            <p:cNvPr id="47" name="Rectangle 46"/>
            <p:cNvSpPr/>
            <p:nvPr/>
          </p:nvSpPr>
          <p:spPr>
            <a:xfrm>
              <a:off x="-2198366" y="4142005"/>
              <a:ext cx="14526731" cy="2062103"/>
            </a:xfrm>
            <a:prstGeom prst="rect">
              <a:avLst/>
            </a:prstGeom>
          </p:spPr>
          <p:txBody>
            <a:bodyPr wrap="square">
              <a:spAutoFit/>
            </a:bodyPr>
            <a:lstStyle/>
            <a:p>
              <a:pPr algn="ctr" eaLnBrk="0" fontAlgn="base" hangingPunct="0">
                <a:spcBef>
                  <a:spcPct val="20000"/>
                </a:spcBef>
                <a:spcAft>
                  <a:spcPct val="0"/>
                </a:spcAft>
              </a:pPr>
              <a:r>
                <a:rPr lang="en-US" sz="4000" b="1" dirty="0">
                  <a:latin typeface="Arial" panose="020B0604020202020204" pitchFamily="34" charset="0"/>
                  <a:cs typeface="Arial" panose="020B0604020202020204" pitchFamily="34" charset="0"/>
                </a:rPr>
                <a:t> Ba </a:t>
              </a:r>
              <a:r>
                <a:rPr lang="en-US" sz="4000" b="1" dirty="0" err="1">
                  <a:latin typeface="Arial" panose="020B0604020202020204" pitchFamily="34" charset="0"/>
                  <a:cs typeface="Arial" panose="020B0604020202020204" pitchFamily="34" charset="0"/>
                </a:rPr>
                <a:t>kiểu</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câu</a:t>
              </a:r>
              <a:r>
                <a:rPr lang="en-US" sz="4000" b="1" dirty="0">
                  <a:latin typeface="Arial" panose="020B0604020202020204" pitchFamily="34" charset="0"/>
                  <a:cs typeface="Arial" panose="020B0604020202020204" pitchFamily="34" charset="0"/>
                </a:rPr>
                <a:t>: Ai </a:t>
              </a:r>
              <a:r>
                <a:rPr lang="en-US" sz="4000" b="1" dirty="0" err="1">
                  <a:latin typeface="Arial" panose="020B0604020202020204" pitchFamily="34" charset="0"/>
                  <a:cs typeface="Arial" panose="020B0604020202020204" pitchFamily="34" charset="0"/>
                </a:rPr>
                <a:t>làm</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gì</a:t>
              </a:r>
              <a:r>
                <a:rPr lang="en-US" sz="4000" b="1" dirty="0">
                  <a:latin typeface="Arial" panose="020B0604020202020204" pitchFamily="34" charset="0"/>
                  <a:cs typeface="Arial" panose="020B0604020202020204" pitchFamily="34" charset="0"/>
                </a:rPr>
                <a:t>? Ai </a:t>
              </a:r>
              <a:r>
                <a:rPr lang="en-US" sz="4000" b="1" dirty="0" err="1">
                  <a:latin typeface="Arial" panose="020B0604020202020204" pitchFamily="34" charset="0"/>
                  <a:cs typeface="Arial" panose="020B0604020202020204" pitchFamily="34" charset="0"/>
                </a:rPr>
                <a:t>thế</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nào</a:t>
              </a:r>
              <a:r>
                <a:rPr lang="en-US" sz="4000" b="1" dirty="0">
                  <a:latin typeface="Arial" panose="020B0604020202020204" pitchFamily="34" charset="0"/>
                  <a:cs typeface="Arial" panose="020B0604020202020204" pitchFamily="34" charset="0"/>
                </a:rPr>
                <a:t>? Ai </a:t>
              </a:r>
              <a:r>
                <a:rPr lang="en-US" sz="4000" b="1" dirty="0" err="1">
                  <a:latin typeface="Arial" panose="020B0604020202020204" pitchFamily="34" charset="0"/>
                  <a:cs typeface="Arial" panose="020B0604020202020204" pitchFamily="34" charset="0"/>
                </a:rPr>
                <a:t>là</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gì</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Giống</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và</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khác</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nhau</a:t>
              </a:r>
              <a:r>
                <a:rPr lang="en-US" sz="4000" b="1" dirty="0">
                  <a:latin typeface="Arial" panose="020B0604020202020204" pitchFamily="34" charset="0"/>
                  <a:cs typeface="Arial" panose="020B0604020202020204" pitchFamily="34" charset="0"/>
                </a:rPr>
                <a:t> ở </a:t>
              </a:r>
              <a:r>
                <a:rPr lang="en-US" sz="4000" b="1" dirty="0" err="1">
                  <a:latin typeface="Arial" panose="020B0604020202020204" pitchFamily="34" charset="0"/>
                  <a:cs typeface="Arial" panose="020B0604020202020204" pitchFamily="34" charset="0"/>
                </a:rPr>
                <a:t>chỗ</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nào</a:t>
              </a:r>
              <a:r>
                <a:rPr lang="en-US" sz="4000" b="1" dirty="0">
                  <a:latin typeface="Arial" panose="020B0604020202020204" pitchFamily="34" charset="0"/>
                  <a:cs typeface="Arial" panose="020B0604020202020204" pitchFamily="34" charset="0"/>
                </a:rPr>
                <a:t>?</a:t>
              </a:r>
            </a:p>
            <a:p>
              <a:pPr algn="ctr" eaLnBrk="0" fontAlgn="base" hangingPunct="0">
                <a:spcBef>
                  <a:spcPct val="20000"/>
                </a:spcBef>
                <a:spcAft>
                  <a:spcPct val="0"/>
                </a:spcAft>
              </a:pPr>
              <a:endParaRPr lang="en-US" sz="4000" b="1" dirty="0">
                <a:latin typeface="Arial" panose="020B0604020202020204" pitchFamily="34" charset="0"/>
                <a:cs typeface="Arial" panose="020B0604020202020204" pitchFamily="34" charset="0"/>
              </a:endParaRPr>
            </a:p>
          </p:txBody>
        </p:sp>
      </p:grpSp>
      <p:cxnSp>
        <p:nvCxnSpPr>
          <p:cNvPr id="14" name="Straight Connector 13"/>
          <p:cNvCxnSpPr/>
          <p:nvPr/>
        </p:nvCxnSpPr>
        <p:spPr>
          <a:xfrm>
            <a:off x="4421410" y="3283230"/>
            <a:ext cx="0" cy="2701197"/>
          </a:xfrm>
          <a:prstGeom prst="line">
            <a:avLst/>
          </a:prstGeom>
        </p:spPr>
        <p:style>
          <a:lnRef idx="3">
            <a:schemeClr val="accent2"/>
          </a:lnRef>
          <a:fillRef idx="0">
            <a:schemeClr val="accent2"/>
          </a:fillRef>
          <a:effectRef idx="2">
            <a:schemeClr val="accent2"/>
          </a:effectRef>
          <a:fontRef idx="minor">
            <a:schemeClr val="tx1"/>
          </a:fontRef>
        </p:style>
      </p:cxnSp>
      <p:cxnSp>
        <p:nvCxnSpPr>
          <p:cNvPr id="48" name="Straight Connector 47"/>
          <p:cNvCxnSpPr/>
          <p:nvPr/>
        </p:nvCxnSpPr>
        <p:spPr>
          <a:xfrm>
            <a:off x="8005792" y="3268717"/>
            <a:ext cx="0" cy="2701197"/>
          </a:xfrm>
          <a:prstGeom prst="line">
            <a:avLst/>
          </a:prstGeom>
        </p:spPr>
        <p:style>
          <a:lnRef idx="3">
            <a:schemeClr val="accent2"/>
          </a:lnRef>
          <a:fillRef idx="0">
            <a:schemeClr val="accent2"/>
          </a:fillRef>
          <a:effectRef idx="2">
            <a:schemeClr val="accent2"/>
          </a:effectRef>
          <a:fontRef idx="minor">
            <a:schemeClr val="tx1"/>
          </a:fontRef>
        </p:style>
      </p:cxnSp>
      <p:sp>
        <p:nvSpPr>
          <p:cNvPr id="15" name="Oval 14"/>
          <p:cNvSpPr/>
          <p:nvPr/>
        </p:nvSpPr>
        <p:spPr>
          <a:xfrm>
            <a:off x="8147024" y="2407006"/>
            <a:ext cx="3425910" cy="3890927"/>
          </a:xfrm>
          <a:prstGeom prst="ellipse">
            <a:avLst/>
          </a:prstGeom>
          <a:noFill/>
          <a:ln w="107950" cmpd="thickThi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0159994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fade">
                                      <p:cBhvr>
                                        <p:cTn id="7" dur="1000"/>
                                        <p:tgtEl>
                                          <p:spTgt spid="45"/>
                                        </p:tgtEl>
                                      </p:cBhvr>
                                    </p:animEffect>
                                    <p:anim calcmode="lin" valueType="num">
                                      <p:cBhvr>
                                        <p:cTn id="8" dur="1000" fill="hold"/>
                                        <p:tgtEl>
                                          <p:spTgt spid="45"/>
                                        </p:tgtEl>
                                        <p:attrNameLst>
                                          <p:attrName>ppt_x</p:attrName>
                                        </p:attrNameLst>
                                      </p:cBhvr>
                                      <p:tavLst>
                                        <p:tav tm="0">
                                          <p:val>
                                            <p:strVal val="#ppt_x"/>
                                          </p:val>
                                        </p:tav>
                                        <p:tav tm="100000">
                                          <p:val>
                                            <p:strVal val="#ppt_x"/>
                                          </p:val>
                                        </p:tav>
                                      </p:tavLst>
                                    </p:anim>
                                    <p:anim calcmode="lin" valueType="num">
                                      <p:cBhvr>
                                        <p:cTn id="9" dur="1000" fill="hold"/>
                                        <p:tgtEl>
                                          <p:spTgt spid="45"/>
                                        </p:tgtEl>
                                        <p:attrNameLst>
                                          <p:attrName>ppt_y</p:attrName>
                                        </p:attrNameLst>
                                      </p:cBhvr>
                                      <p:tavLst>
                                        <p:tav tm="0">
                                          <p:val>
                                            <p:strVal val="#ppt_y+.1"/>
                                          </p:val>
                                        </p:tav>
                                        <p:tav tm="100000">
                                          <p:val>
                                            <p:strVal val="#ppt_y"/>
                                          </p:val>
                                        </p:tav>
                                      </p:tavLst>
                                    </p:anim>
                                  </p:childTnLst>
                                </p:cTn>
                              </p:par>
                              <p:par>
                                <p:cTn id="10" presetID="16" presetClass="entr" presetSubtype="26" fill="hold" grpId="0" nodeType="withEffect" nodePh="1">
                                  <p:stCondLst>
                                    <p:cond delay="0"/>
                                  </p:stCondLst>
                                  <p:endCondLst>
                                    <p:cond evt="begin" delay="0">
                                      <p:tn val="10"/>
                                    </p:cond>
                                  </p:endCondLst>
                                  <p:childTnLst>
                                    <p:set>
                                      <p:cBhvr>
                                        <p:cTn id="11" dur="1" fill="hold">
                                          <p:stCondLst>
                                            <p:cond delay="0"/>
                                          </p:stCondLst>
                                        </p:cTn>
                                        <p:tgtEl>
                                          <p:spTgt spid="34">
                                            <p:txEl>
                                              <p:pRg st="0" end="0"/>
                                            </p:txEl>
                                          </p:spTgt>
                                        </p:tgtEl>
                                        <p:attrNameLst>
                                          <p:attrName>style.visibility</p:attrName>
                                        </p:attrNameLst>
                                      </p:cBhvr>
                                      <p:to>
                                        <p:strVal val="visible"/>
                                      </p:to>
                                    </p:set>
                                    <p:animEffect transition="in" filter="barn(inHorizontal)">
                                      <p:cBhvr>
                                        <p:cTn id="12" dur="500"/>
                                        <p:tgtEl>
                                          <p:spTgt spid="3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38"/>
                                        </p:tgtEl>
                                        <p:attrNameLst>
                                          <p:attrName>style.visibility</p:attrName>
                                        </p:attrNameLst>
                                      </p:cBhvr>
                                      <p:to>
                                        <p:strVal val="visible"/>
                                      </p:to>
                                    </p:set>
                                    <p:animEffect transition="in" filter="box(in)">
                                      <p:cBhvr>
                                        <p:cTn id="17" dur="500"/>
                                        <p:tgtEl>
                                          <p:spTgt spid="38"/>
                                        </p:tgtEl>
                                      </p:cBhvr>
                                    </p:animEffect>
                                  </p:childTnLst>
                                </p:cTn>
                              </p:par>
                              <p:par>
                                <p:cTn id="18" presetID="22" presetClass="entr" presetSubtype="1" fill="hold" nodeType="with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wipe(up)">
                                      <p:cBhvr>
                                        <p:cTn id="20" dur="500"/>
                                        <p:tgtEl>
                                          <p:spTgt spid="14"/>
                                        </p:tgtEl>
                                      </p:cBhvr>
                                    </p:animEffect>
                                  </p:childTnLst>
                                </p:cTn>
                              </p:par>
                              <p:par>
                                <p:cTn id="21" presetID="22" presetClass="entr" presetSubtype="1" fill="hold" nodeType="withEffect">
                                  <p:stCondLst>
                                    <p:cond delay="0"/>
                                  </p:stCondLst>
                                  <p:childTnLst>
                                    <p:set>
                                      <p:cBhvr>
                                        <p:cTn id="22" dur="1" fill="hold">
                                          <p:stCondLst>
                                            <p:cond delay="0"/>
                                          </p:stCondLst>
                                        </p:cTn>
                                        <p:tgtEl>
                                          <p:spTgt spid="48"/>
                                        </p:tgtEl>
                                        <p:attrNameLst>
                                          <p:attrName>style.visibility</p:attrName>
                                        </p:attrNameLst>
                                      </p:cBhvr>
                                      <p:to>
                                        <p:strVal val="visible"/>
                                      </p:to>
                                    </p:set>
                                    <p:animEffect transition="in" filter="wipe(up)">
                                      <p:cBhvr>
                                        <p:cTn id="23" dur="500"/>
                                        <p:tgtEl>
                                          <p:spTgt spid="48"/>
                                        </p:tgtEl>
                                      </p:cBhvr>
                                    </p:animEffect>
                                  </p:childTnLst>
                                </p:cTn>
                              </p:par>
                            </p:childTnLst>
                          </p:cTn>
                        </p:par>
                      </p:childTnLst>
                    </p:cTn>
                  </p:par>
                  <p:par>
                    <p:cTn id="24" fill="hold">
                      <p:stCondLst>
                        <p:cond delay="indefinite"/>
                      </p:stCondLst>
                      <p:childTnLst>
                        <p:par>
                          <p:cTn id="25" fill="hold">
                            <p:stCondLst>
                              <p:cond delay="0"/>
                            </p:stCondLst>
                            <p:childTnLst>
                              <p:par>
                                <p:cTn id="26" presetID="18" presetClass="entr" presetSubtype="12" fill="hold" grpId="0" nodeType="clickEffect">
                                  <p:stCondLst>
                                    <p:cond delay="0"/>
                                  </p:stCondLst>
                                  <p:childTnLst>
                                    <p:set>
                                      <p:cBhvr>
                                        <p:cTn id="27" dur="1" fill="hold">
                                          <p:stCondLst>
                                            <p:cond delay="0"/>
                                          </p:stCondLst>
                                        </p:cTn>
                                        <p:tgtEl>
                                          <p:spTgt spid="39"/>
                                        </p:tgtEl>
                                        <p:attrNameLst>
                                          <p:attrName>style.visibility</p:attrName>
                                        </p:attrNameLst>
                                      </p:cBhvr>
                                      <p:to>
                                        <p:strVal val="visible"/>
                                      </p:to>
                                    </p:set>
                                    <p:animEffect transition="in" filter="strips(downLeft)">
                                      <p:cBhvr>
                                        <p:cTn id="28" dur="500"/>
                                        <p:tgtEl>
                                          <p:spTgt spid="39"/>
                                        </p:tgtEl>
                                      </p:cBhvr>
                                    </p:animEffect>
                                  </p:childTnLst>
                                </p:cTn>
                              </p:par>
                              <p:par>
                                <p:cTn id="29" presetID="18" presetClass="entr" presetSubtype="12" fill="hold" grpId="0" nodeType="withEffect">
                                  <p:stCondLst>
                                    <p:cond delay="0"/>
                                  </p:stCondLst>
                                  <p:childTnLst>
                                    <p:set>
                                      <p:cBhvr>
                                        <p:cTn id="30" dur="1" fill="hold">
                                          <p:stCondLst>
                                            <p:cond delay="0"/>
                                          </p:stCondLst>
                                        </p:cTn>
                                        <p:tgtEl>
                                          <p:spTgt spid="40"/>
                                        </p:tgtEl>
                                        <p:attrNameLst>
                                          <p:attrName>style.visibility</p:attrName>
                                        </p:attrNameLst>
                                      </p:cBhvr>
                                      <p:to>
                                        <p:strVal val="visible"/>
                                      </p:to>
                                    </p:set>
                                    <p:animEffect transition="in" filter="strips(downLeft)">
                                      <p:cBhvr>
                                        <p:cTn id="31" dur="500"/>
                                        <p:tgtEl>
                                          <p:spTgt spid="40"/>
                                        </p:tgtEl>
                                      </p:cBhvr>
                                    </p:animEffect>
                                  </p:childTnLst>
                                </p:cTn>
                              </p:par>
                              <p:par>
                                <p:cTn id="32" presetID="18" presetClass="entr" presetSubtype="12" fill="hold" grpId="0" nodeType="withEffect">
                                  <p:stCondLst>
                                    <p:cond delay="0"/>
                                  </p:stCondLst>
                                  <p:childTnLst>
                                    <p:set>
                                      <p:cBhvr>
                                        <p:cTn id="33" dur="1" fill="hold">
                                          <p:stCondLst>
                                            <p:cond delay="0"/>
                                          </p:stCondLst>
                                        </p:cTn>
                                        <p:tgtEl>
                                          <p:spTgt spid="41"/>
                                        </p:tgtEl>
                                        <p:attrNameLst>
                                          <p:attrName>style.visibility</p:attrName>
                                        </p:attrNameLst>
                                      </p:cBhvr>
                                      <p:to>
                                        <p:strVal val="visible"/>
                                      </p:to>
                                    </p:set>
                                    <p:animEffect transition="in" filter="strips(downLeft)">
                                      <p:cBhvr>
                                        <p:cTn id="34" dur="500"/>
                                        <p:tgtEl>
                                          <p:spTgt spid="41"/>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6" fill="hold" grpId="0" nodeType="clickEffect">
                                  <p:stCondLst>
                                    <p:cond delay="0"/>
                                  </p:stCondLst>
                                  <p:childTnLst>
                                    <p:set>
                                      <p:cBhvr>
                                        <p:cTn id="38" dur="1" fill="hold">
                                          <p:stCondLst>
                                            <p:cond delay="0"/>
                                          </p:stCondLst>
                                        </p:cTn>
                                        <p:tgtEl>
                                          <p:spTgt spid="42"/>
                                        </p:tgtEl>
                                        <p:attrNameLst>
                                          <p:attrName>style.visibility</p:attrName>
                                        </p:attrNameLst>
                                      </p:cBhvr>
                                      <p:to>
                                        <p:strVal val="visible"/>
                                      </p:to>
                                    </p:set>
                                    <p:animEffect transition="in" filter="barn(inHorizontal)">
                                      <p:cBhvr>
                                        <p:cTn id="39" dur="500"/>
                                        <p:tgtEl>
                                          <p:spTgt spid="42"/>
                                        </p:tgtEl>
                                      </p:cBhvr>
                                    </p:animEffect>
                                  </p:childTnLst>
                                </p:cTn>
                              </p:par>
                              <p:par>
                                <p:cTn id="40" presetID="16" presetClass="entr" presetSubtype="26" fill="hold" grpId="0" nodeType="withEffect">
                                  <p:stCondLst>
                                    <p:cond delay="0"/>
                                  </p:stCondLst>
                                  <p:childTnLst>
                                    <p:set>
                                      <p:cBhvr>
                                        <p:cTn id="41" dur="1" fill="hold">
                                          <p:stCondLst>
                                            <p:cond delay="0"/>
                                          </p:stCondLst>
                                        </p:cTn>
                                        <p:tgtEl>
                                          <p:spTgt spid="43"/>
                                        </p:tgtEl>
                                        <p:attrNameLst>
                                          <p:attrName>style.visibility</p:attrName>
                                        </p:attrNameLst>
                                      </p:cBhvr>
                                      <p:to>
                                        <p:strVal val="visible"/>
                                      </p:to>
                                    </p:set>
                                    <p:animEffect transition="in" filter="barn(inHorizontal)">
                                      <p:cBhvr>
                                        <p:cTn id="42" dur="500"/>
                                        <p:tgtEl>
                                          <p:spTgt spid="43"/>
                                        </p:tgtEl>
                                      </p:cBhvr>
                                    </p:animEffect>
                                  </p:childTnLst>
                                </p:cTn>
                              </p:par>
                              <p:par>
                                <p:cTn id="43" presetID="16" presetClass="entr" presetSubtype="26" fill="hold" grpId="0" nodeType="withEffect">
                                  <p:stCondLst>
                                    <p:cond delay="0"/>
                                  </p:stCondLst>
                                  <p:childTnLst>
                                    <p:set>
                                      <p:cBhvr>
                                        <p:cTn id="44" dur="1" fill="hold">
                                          <p:stCondLst>
                                            <p:cond delay="0"/>
                                          </p:stCondLst>
                                        </p:cTn>
                                        <p:tgtEl>
                                          <p:spTgt spid="44"/>
                                        </p:tgtEl>
                                        <p:attrNameLst>
                                          <p:attrName>style.visibility</p:attrName>
                                        </p:attrNameLst>
                                      </p:cBhvr>
                                      <p:to>
                                        <p:strVal val="visible"/>
                                      </p:to>
                                    </p:set>
                                    <p:animEffect transition="in" filter="barn(inHorizontal)">
                                      <p:cBhvr>
                                        <p:cTn id="45" dur="500"/>
                                        <p:tgtEl>
                                          <p:spTgt spid="44"/>
                                        </p:tgtEl>
                                      </p:cBhvr>
                                    </p:animEffect>
                                  </p:childTnLst>
                                </p:cTn>
                              </p:par>
                            </p:childTnLst>
                          </p:cTn>
                        </p:par>
                      </p:childTnLst>
                    </p:cTn>
                  </p:par>
                  <p:par>
                    <p:cTn id="46" fill="hold">
                      <p:stCondLst>
                        <p:cond delay="indefinite"/>
                      </p:stCondLst>
                      <p:childTnLst>
                        <p:par>
                          <p:cTn id="47" fill="hold">
                            <p:stCondLst>
                              <p:cond delay="0"/>
                            </p:stCondLst>
                            <p:childTnLst>
                              <p:par>
                                <p:cTn id="48" presetID="31" presetClass="entr" presetSubtype="0" fill="hold" grpId="0" nodeType="clickEffect">
                                  <p:stCondLst>
                                    <p:cond delay="0"/>
                                  </p:stCondLst>
                                  <p:childTnLst>
                                    <p:set>
                                      <p:cBhvr>
                                        <p:cTn id="49" dur="1" fill="hold">
                                          <p:stCondLst>
                                            <p:cond delay="0"/>
                                          </p:stCondLst>
                                        </p:cTn>
                                        <p:tgtEl>
                                          <p:spTgt spid="15"/>
                                        </p:tgtEl>
                                        <p:attrNameLst>
                                          <p:attrName>style.visibility</p:attrName>
                                        </p:attrNameLst>
                                      </p:cBhvr>
                                      <p:to>
                                        <p:strVal val="visible"/>
                                      </p:to>
                                    </p:set>
                                    <p:anim calcmode="lin" valueType="num">
                                      <p:cBhvr>
                                        <p:cTn id="50" dur="1000" fill="hold"/>
                                        <p:tgtEl>
                                          <p:spTgt spid="15"/>
                                        </p:tgtEl>
                                        <p:attrNameLst>
                                          <p:attrName>ppt_w</p:attrName>
                                        </p:attrNameLst>
                                      </p:cBhvr>
                                      <p:tavLst>
                                        <p:tav tm="0">
                                          <p:val>
                                            <p:fltVal val="0"/>
                                          </p:val>
                                        </p:tav>
                                        <p:tav tm="100000">
                                          <p:val>
                                            <p:strVal val="#ppt_w"/>
                                          </p:val>
                                        </p:tav>
                                      </p:tavLst>
                                    </p:anim>
                                    <p:anim calcmode="lin" valueType="num">
                                      <p:cBhvr>
                                        <p:cTn id="51" dur="1000" fill="hold"/>
                                        <p:tgtEl>
                                          <p:spTgt spid="15"/>
                                        </p:tgtEl>
                                        <p:attrNameLst>
                                          <p:attrName>ppt_h</p:attrName>
                                        </p:attrNameLst>
                                      </p:cBhvr>
                                      <p:tavLst>
                                        <p:tav tm="0">
                                          <p:val>
                                            <p:fltVal val="0"/>
                                          </p:val>
                                        </p:tav>
                                        <p:tav tm="100000">
                                          <p:val>
                                            <p:strVal val="#ppt_h"/>
                                          </p:val>
                                        </p:tav>
                                      </p:tavLst>
                                    </p:anim>
                                    <p:anim calcmode="lin" valueType="num">
                                      <p:cBhvr>
                                        <p:cTn id="52" dur="1000" fill="hold"/>
                                        <p:tgtEl>
                                          <p:spTgt spid="15"/>
                                        </p:tgtEl>
                                        <p:attrNameLst>
                                          <p:attrName>style.rotation</p:attrName>
                                        </p:attrNameLst>
                                      </p:cBhvr>
                                      <p:tavLst>
                                        <p:tav tm="0">
                                          <p:val>
                                            <p:fltVal val="90"/>
                                          </p:val>
                                        </p:tav>
                                        <p:tav tm="100000">
                                          <p:val>
                                            <p:fltVal val="0"/>
                                          </p:val>
                                        </p:tav>
                                      </p:tavLst>
                                    </p:anim>
                                    <p:animEffect transition="in" filter="fade">
                                      <p:cBhvr>
                                        <p:cTn id="53"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build="p"/>
      <p:bldP spid="39" grpId="0"/>
      <p:bldP spid="40" grpId="0"/>
      <p:bldP spid="41" grpId="0"/>
      <p:bldP spid="42" grpId="0"/>
      <p:bldP spid="43" grpId="0"/>
      <p:bldP spid="44" grpId="0"/>
      <p:bldP spid="1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D533868-2B26-417A-9E7B-9BB79FCD8D7C}"/>
              </a:ext>
            </a:extLst>
          </p:cNvPr>
          <p:cNvSpPr/>
          <p:nvPr/>
        </p:nvSpPr>
        <p:spPr>
          <a:xfrm>
            <a:off x="2830656" y="1201065"/>
            <a:ext cx="8381295" cy="646331"/>
          </a:xfrm>
          <a:prstGeom prst="rect">
            <a:avLst/>
          </a:prstGeom>
          <a:noFill/>
          <a:effectLst>
            <a:glow rad="762000">
              <a:schemeClr val="accent1">
                <a:alpha val="40000"/>
              </a:schemeClr>
            </a:glow>
          </a:effectLst>
        </p:spPr>
        <p:txBody>
          <a:bodyPr wrap="square" lIns="91440" tIns="45720" rIns="91440" bIns="45720">
            <a:spAutoFit/>
          </a:bodyPr>
          <a:lstStyle/>
          <a:p>
            <a:pPr algn="ctr"/>
            <a:r>
              <a:rPr lang="en-US" sz="3600" dirty="0" err="1">
                <a:solidFill>
                  <a:srgbClr val="FFFF00"/>
                </a:solidFill>
                <a:latin typeface="UTM Habano" panose="02040603050506020204" pitchFamily="18" charset="0"/>
                <a:cs typeface="Times New Roman" panose="02020603050405020304" pitchFamily="18" charset="0"/>
              </a:rPr>
              <a:t>Ghi</a:t>
            </a:r>
            <a:r>
              <a:rPr lang="en-US" sz="3600" dirty="0">
                <a:solidFill>
                  <a:srgbClr val="FFFF00"/>
                </a:solidFill>
                <a:latin typeface="UTM Habano" panose="02040603050506020204" pitchFamily="18" charset="0"/>
                <a:cs typeface="Times New Roman" panose="02020603050405020304" pitchFamily="18" charset="0"/>
              </a:rPr>
              <a:t> </a:t>
            </a:r>
            <a:r>
              <a:rPr lang="en-US" sz="3600" dirty="0" err="1">
                <a:solidFill>
                  <a:srgbClr val="FFFF00"/>
                </a:solidFill>
                <a:latin typeface="UTM Habano" panose="02040603050506020204" pitchFamily="18" charset="0"/>
                <a:cs typeface="Times New Roman" panose="02020603050405020304" pitchFamily="18" charset="0"/>
              </a:rPr>
              <a:t>nhớ</a:t>
            </a:r>
            <a:r>
              <a:rPr lang="en-US" sz="3600" dirty="0">
                <a:solidFill>
                  <a:srgbClr val="FFFF00"/>
                </a:solidFill>
                <a:latin typeface="UTM Habano" panose="02040603050506020204" pitchFamily="18" charset="0"/>
                <a:cs typeface="Times New Roman" panose="02020603050405020304" pitchFamily="18" charset="0"/>
              </a:rPr>
              <a:t>:</a:t>
            </a:r>
          </a:p>
        </p:txBody>
      </p:sp>
      <p:sp>
        <p:nvSpPr>
          <p:cNvPr id="5" name="Rectangle 4"/>
          <p:cNvSpPr/>
          <p:nvPr/>
        </p:nvSpPr>
        <p:spPr>
          <a:xfrm>
            <a:off x="3709181" y="1847396"/>
            <a:ext cx="7502769" cy="1815882"/>
          </a:xfrm>
          <a:prstGeom prst="rect">
            <a:avLst/>
          </a:prstGeom>
        </p:spPr>
        <p:txBody>
          <a:bodyPr wrap="square">
            <a:spAutoFit/>
          </a:bodyPr>
          <a:lstStyle/>
          <a:p>
            <a:r>
              <a:rPr lang="en-US" sz="2800" dirty="0">
                <a:solidFill>
                  <a:schemeClr val="bg1"/>
                </a:solidFill>
                <a:latin typeface="Arial" panose="020B0604020202020204" pitchFamily="34" charset="0"/>
                <a:cs typeface="Arial" panose="020B0604020202020204" pitchFamily="34" charset="0"/>
              </a:rPr>
              <a:t>1. </a:t>
            </a:r>
            <a:r>
              <a:rPr lang="en-US" sz="2800" dirty="0" err="1">
                <a:solidFill>
                  <a:schemeClr val="bg1"/>
                </a:solidFill>
                <a:latin typeface="Arial" panose="020B0604020202020204" pitchFamily="34" charset="0"/>
                <a:cs typeface="Arial" panose="020B0604020202020204" pitchFamily="34" charset="0"/>
              </a:rPr>
              <a:t>Câu</a:t>
            </a:r>
            <a:r>
              <a:rPr lang="en-US" sz="2800"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kể</a:t>
            </a:r>
            <a:r>
              <a:rPr lang="en-US" sz="2800" dirty="0">
                <a:solidFill>
                  <a:schemeClr val="bg1"/>
                </a:solidFill>
                <a:latin typeface="Arial" panose="020B0604020202020204" pitchFamily="34" charset="0"/>
                <a:cs typeface="Arial" panose="020B0604020202020204" pitchFamily="34" charset="0"/>
              </a:rPr>
              <a:t> </a:t>
            </a:r>
            <a:r>
              <a:rPr lang="en-US" sz="2800" b="1" i="1" dirty="0">
                <a:solidFill>
                  <a:schemeClr val="bg1"/>
                </a:solidFill>
                <a:latin typeface="Arial" panose="020B0604020202020204" pitchFamily="34" charset="0"/>
                <a:cs typeface="Arial" panose="020B0604020202020204" pitchFamily="34" charset="0"/>
              </a:rPr>
              <a:t>Ai </a:t>
            </a:r>
            <a:r>
              <a:rPr lang="en-US" sz="2800" b="1" i="1" dirty="0" err="1">
                <a:solidFill>
                  <a:schemeClr val="bg1"/>
                </a:solidFill>
                <a:latin typeface="Arial" panose="020B0604020202020204" pitchFamily="34" charset="0"/>
                <a:cs typeface="Arial" panose="020B0604020202020204" pitchFamily="34" charset="0"/>
              </a:rPr>
              <a:t>là</a:t>
            </a:r>
            <a:r>
              <a:rPr lang="en-US" sz="2800" b="1" i="1" dirty="0">
                <a:solidFill>
                  <a:schemeClr val="bg1"/>
                </a:solidFill>
                <a:latin typeface="Arial" panose="020B0604020202020204" pitchFamily="34" charset="0"/>
                <a:cs typeface="Arial" panose="020B0604020202020204" pitchFamily="34" charset="0"/>
              </a:rPr>
              <a:t> </a:t>
            </a:r>
            <a:r>
              <a:rPr lang="en-US" sz="2800" b="1" i="1" dirty="0" err="1">
                <a:solidFill>
                  <a:schemeClr val="bg1"/>
                </a:solidFill>
                <a:latin typeface="Arial" panose="020B0604020202020204" pitchFamily="34" charset="0"/>
                <a:cs typeface="Arial" panose="020B0604020202020204" pitchFamily="34" charset="0"/>
              </a:rPr>
              <a:t>gì</a:t>
            </a:r>
            <a:r>
              <a:rPr lang="en-US" sz="2800" b="1" i="1"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Gồm</a:t>
            </a:r>
            <a:r>
              <a:rPr lang="en-US" sz="2800"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hai</a:t>
            </a:r>
            <a:r>
              <a:rPr lang="en-US" sz="2800"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bộ</a:t>
            </a:r>
            <a:r>
              <a:rPr lang="en-US" sz="2800"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phận</a:t>
            </a:r>
            <a:r>
              <a:rPr lang="en-US" sz="2800"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Bộ</a:t>
            </a:r>
            <a:r>
              <a:rPr lang="en-US" sz="2800"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phận</a:t>
            </a:r>
            <a:r>
              <a:rPr lang="en-US" sz="2800"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thứ</a:t>
            </a:r>
            <a:r>
              <a:rPr lang="en-US" sz="2800"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nhất</a:t>
            </a:r>
            <a:r>
              <a:rPr lang="en-US" sz="2800"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là</a:t>
            </a:r>
            <a:r>
              <a:rPr lang="en-US" sz="2800"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chủ</a:t>
            </a:r>
            <a:r>
              <a:rPr lang="en-US" sz="2800"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ngữ</a:t>
            </a:r>
            <a:r>
              <a:rPr lang="en-US" sz="2800"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trả</a:t>
            </a:r>
            <a:r>
              <a:rPr lang="en-US" sz="2800"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lời</a:t>
            </a:r>
            <a:r>
              <a:rPr lang="en-US" sz="2800"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cho</a:t>
            </a:r>
            <a:r>
              <a:rPr lang="en-US" sz="2800"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câu</a:t>
            </a:r>
            <a:r>
              <a:rPr lang="en-US" sz="2800"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hỏi</a:t>
            </a:r>
            <a:r>
              <a:rPr lang="en-US" sz="2800" dirty="0">
                <a:solidFill>
                  <a:schemeClr val="bg1"/>
                </a:solidFill>
                <a:latin typeface="Arial" panose="020B0604020202020204" pitchFamily="34" charset="0"/>
                <a:cs typeface="Arial" panose="020B0604020202020204" pitchFamily="34" charset="0"/>
              </a:rPr>
              <a:t>: </a:t>
            </a:r>
            <a:r>
              <a:rPr lang="en-US" sz="2800" b="1" i="1" dirty="0">
                <a:solidFill>
                  <a:schemeClr val="accent2">
                    <a:lumMod val="40000"/>
                    <a:lumOff val="60000"/>
                  </a:schemeClr>
                </a:solidFill>
                <a:latin typeface="Arial" panose="020B0604020202020204" pitchFamily="34" charset="0"/>
                <a:cs typeface="Arial" panose="020B0604020202020204" pitchFamily="34" charset="0"/>
              </a:rPr>
              <a:t>Ai (</a:t>
            </a:r>
            <a:r>
              <a:rPr lang="en-US" sz="2800" b="1" i="1" dirty="0" err="1">
                <a:solidFill>
                  <a:schemeClr val="accent2">
                    <a:lumMod val="40000"/>
                    <a:lumOff val="60000"/>
                  </a:schemeClr>
                </a:solidFill>
                <a:latin typeface="Arial" panose="020B0604020202020204" pitchFamily="34" charset="0"/>
                <a:cs typeface="Arial" panose="020B0604020202020204" pitchFamily="34" charset="0"/>
              </a:rPr>
              <a:t>cái</a:t>
            </a:r>
            <a:r>
              <a:rPr lang="en-US" sz="2800" b="1" i="1" dirty="0">
                <a:solidFill>
                  <a:schemeClr val="accent2">
                    <a:lumMod val="40000"/>
                    <a:lumOff val="60000"/>
                  </a:schemeClr>
                </a:solidFill>
                <a:latin typeface="Arial" panose="020B0604020202020204" pitchFamily="34" charset="0"/>
                <a:cs typeface="Arial" panose="020B0604020202020204" pitchFamily="34" charset="0"/>
              </a:rPr>
              <a:t> </a:t>
            </a:r>
            <a:r>
              <a:rPr lang="en-US" sz="2800" b="1" i="1" dirty="0" err="1">
                <a:solidFill>
                  <a:schemeClr val="accent2">
                    <a:lumMod val="40000"/>
                    <a:lumOff val="60000"/>
                  </a:schemeClr>
                </a:solidFill>
                <a:latin typeface="Arial" panose="020B0604020202020204" pitchFamily="34" charset="0"/>
                <a:cs typeface="Arial" panose="020B0604020202020204" pitchFamily="34" charset="0"/>
              </a:rPr>
              <a:t>gì</a:t>
            </a:r>
            <a:r>
              <a:rPr lang="en-US" sz="2800" b="1" i="1" dirty="0">
                <a:solidFill>
                  <a:schemeClr val="accent2">
                    <a:lumMod val="40000"/>
                    <a:lumOff val="60000"/>
                  </a:schemeClr>
                </a:solidFill>
                <a:latin typeface="Arial" panose="020B0604020202020204" pitchFamily="34" charset="0"/>
                <a:cs typeface="Arial" panose="020B0604020202020204" pitchFamily="34" charset="0"/>
              </a:rPr>
              <a:t>, con </a:t>
            </a:r>
            <a:r>
              <a:rPr lang="en-US" sz="2800" b="1" i="1" dirty="0" err="1">
                <a:solidFill>
                  <a:schemeClr val="accent2">
                    <a:lumMod val="40000"/>
                    <a:lumOff val="60000"/>
                  </a:schemeClr>
                </a:solidFill>
                <a:latin typeface="Arial" panose="020B0604020202020204" pitchFamily="34" charset="0"/>
                <a:cs typeface="Arial" panose="020B0604020202020204" pitchFamily="34" charset="0"/>
              </a:rPr>
              <a:t>gì</a:t>
            </a:r>
            <a:r>
              <a:rPr lang="en-US" sz="2800" b="1" i="1" dirty="0">
                <a:solidFill>
                  <a:schemeClr val="accent2">
                    <a:lumMod val="40000"/>
                    <a:lumOff val="60000"/>
                  </a:schemeClr>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Bộ</a:t>
            </a:r>
            <a:r>
              <a:rPr lang="en-US" sz="2800"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phận</a:t>
            </a:r>
            <a:r>
              <a:rPr lang="en-US" sz="2800"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thứ</a:t>
            </a:r>
            <a:r>
              <a:rPr lang="en-US" sz="2800"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hai</a:t>
            </a:r>
            <a:r>
              <a:rPr lang="en-US" sz="2800"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là</a:t>
            </a:r>
            <a:r>
              <a:rPr lang="en-US" sz="2800"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vị</a:t>
            </a:r>
            <a:r>
              <a:rPr lang="en-US" sz="2800"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ngữ</a:t>
            </a:r>
            <a:r>
              <a:rPr lang="en-US" sz="2800"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trả</a:t>
            </a:r>
            <a:r>
              <a:rPr lang="en-US" sz="2800"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lời</a:t>
            </a:r>
            <a:r>
              <a:rPr lang="en-US" sz="2800"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cho</a:t>
            </a:r>
            <a:r>
              <a:rPr lang="en-US" sz="2800"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câu</a:t>
            </a:r>
            <a:r>
              <a:rPr lang="en-US" sz="2800"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hỏi</a:t>
            </a:r>
            <a:r>
              <a:rPr lang="en-US" sz="2800" dirty="0">
                <a:solidFill>
                  <a:schemeClr val="bg1"/>
                </a:solidFill>
                <a:latin typeface="Arial" panose="020B0604020202020204" pitchFamily="34" charset="0"/>
                <a:cs typeface="Arial" panose="020B0604020202020204" pitchFamily="34" charset="0"/>
              </a:rPr>
              <a:t>:</a:t>
            </a:r>
            <a:r>
              <a:rPr lang="en-US" sz="2800" b="1" i="1" dirty="0">
                <a:solidFill>
                  <a:schemeClr val="bg1"/>
                </a:solidFill>
                <a:latin typeface="Arial" panose="020B0604020202020204" pitchFamily="34" charset="0"/>
                <a:cs typeface="Arial" panose="020B0604020202020204" pitchFamily="34" charset="0"/>
              </a:rPr>
              <a:t> </a:t>
            </a:r>
            <a:r>
              <a:rPr lang="en-US" sz="2800" b="1" i="1" dirty="0" err="1">
                <a:solidFill>
                  <a:schemeClr val="accent2">
                    <a:lumMod val="40000"/>
                    <a:lumOff val="60000"/>
                  </a:schemeClr>
                </a:solidFill>
                <a:latin typeface="Arial" panose="020B0604020202020204" pitchFamily="34" charset="0"/>
                <a:cs typeface="Arial" panose="020B0604020202020204" pitchFamily="34" charset="0"/>
              </a:rPr>
              <a:t>Là</a:t>
            </a:r>
            <a:r>
              <a:rPr lang="en-US" sz="2800" b="1" i="1" dirty="0">
                <a:solidFill>
                  <a:schemeClr val="accent2">
                    <a:lumMod val="40000"/>
                    <a:lumOff val="60000"/>
                  </a:schemeClr>
                </a:solidFill>
                <a:latin typeface="Arial" panose="020B0604020202020204" pitchFamily="34" charset="0"/>
                <a:cs typeface="Arial" panose="020B0604020202020204" pitchFamily="34" charset="0"/>
              </a:rPr>
              <a:t> </a:t>
            </a:r>
            <a:r>
              <a:rPr lang="en-US" sz="2800" b="1" i="1" dirty="0" err="1">
                <a:solidFill>
                  <a:schemeClr val="accent2">
                    <a:lumMod val="40000"/>
                    <a:lumOff val="60000"/>
                  </a:schemeClr>
                </a:solidFill>
                <a:latin typeface="Arial" panose="020B0604020202020204" pitchFamily="34" charset="0"/>
                <a:cs typeface="Arial" panose="020B0604020202020204" pitchFamily="34" charset="0"/>
              </a:rPr>
              <a:t>gì</a:t>
            </a:r>
            <a:r>
              <a:rPr lang="en-US" sz="2800" b="1" i="1" dirty="0">
                <a:solidFill>
                  <a:schemeClr val="accent2">
                    <a:lumMod val="40000"/>
                    <a:lumOff val="60000"/>
                  </a:schemeClr>
                </a:solidFill>
                <a:latin typeface="Arial" panose="020B0604020202020204" pitchFamily="34" charset="0"/>
                <a:cs typeface="Arial" panose="020B0604020202020204" pitchFamily="34" charset="0"/>
              </a:rPr>
              <a:t> (</a:t>
            </a:r>
            <a:r>
              <a:rPr lang="en-US" sz="2800" b="1" i="1" dirty="0" err="1">
                <a:solidFill>
                  <a:schemeClr val="accent2">
                    <a:lumMod val="40000"/>
                    <a:lumOff val="60000"/>
                  </a:schemeClr>
                </a:solidFill>
                <a:latin typeface="Arial" panose="020B0604020202020204" pitchFamily="34" charset="0"/>
                <a:cs typeface="Arial" panose="020B0604020202020204" pitchFamily="34" charset="0"/>
              </a:rPr>
              <a:t>là</a:t>
            </a:r>
            <a:r>
              <a:rPr lang="en-US" sz="2800" b="1" i="1" dirty="0">
                <a:solidFill>
                  <a:schemeClr val="accent2">
                    <a:lumMod val="40000"/>
                    <a:lumOff val="60000"/>
                  </a:schemeClr>
                </a:solidFill>
                <a:latin typeface="Arial" panose="020B0604020202020204" pitchFamily="34" charset="0"/>
                <a:cs typeface="Arial" panose="020B0604020202020204" pitchFamily="34" charset="0"/>
              </a:rPr>
              <a:t> ai, </a:t>
            </a:r>
            <a:r>
              <a:rPr lang="en-US" sz="2800" b="1" i="1" dirty="0" err="1">
                <a:solidFill>
                  <a:schemeClr val="accent2">
                    <a:lumMod val="40000"/>
                    <a:lumOff val="60000"/>
                  </a:schemeClr>
                </a:solidFill>
                <a:latin typeface="Arial" panose="020B0604020202020204" pitchFamily="34" charset="0"/>
                <a:cs typeface="Arial" panose="020B0604020202020204" pitchFamily="34" charset="0"/>
              </a:rPr>
              <a:t>là</a:t>
            </a:r>
            <a:r>
              <a:rPr lang="en-US" sz="2800" b="1" i="1" dirty="0">
                <a:solidFill>
                  <a:schemeClr val="accent2">
                    <a:lumMod val="40000"/>
                    <a:lumOff val="60000"/>
                  </a:schemeClr>
                </a:solidFill>
                <a:latin typeface="Arial" panose="020B0604020202020204" pitchFamily="34" charset="0"/>
                <a:cs typeface="Arial" panose="020B0604020202020204" pitchFamily="34" charset="0"/>
              </a:rPr>
              <a:t> con </a:t>
            </a:r>
            <a:r>
              <a:rPr lang="en-US" sz="2800" b="1" i="1" dirty="0" err="1">
                <a:solidFill>
                  <a:schemeClr val="accent2">
                    <a:lumMod val="40000"/>
                    <a:lumOff val="60000"/>
                  </a:schemeClr>
                </a:solidFill>
                <a:latin typeface="Arial" panose="020B0604020202020204" pitchFamily="34" charset="0"/>
                <a:cs typeface="Arial" panose="020B0604020202020204" pitchFamily="34" charset="0"/>
              </a:rPr>
              <a:t>gì</a:t>
            </a:r>
            <a:r>
              <a:rPr lang="en-US" sz="2800" b="1" i="1" dirty="0">
                <a:solidFill>
                  <a:schemeClr val="accent2">
                    <a:lumMod val="40000"/>
                    <a:lumOff val="60000"/>
                  </a:schemeClr>
                </a:solidFill>
                <a:latin typeface="Arial" panose="020B0604020202020204" pitchFamily="34" charset="0"/>
                <a:cs typeface="Arial" panose="020B0604020202020204" pitchFamily="34" charset="0"/>
              </a:rPr>
              <a:t>)?</a:t>
            </a:r>
          </a:p>
        </p:txBody>
      </p:sp>
      <p:sp>
        <p:nvSpPr>
          <p:cNvPr id="9" name="Rectangle 8"/>
          <p:cNvSpPr/>
          <p:nvPr/>
        </p:nvSpPr>
        <p:spPr>
          <a:xfrm>
            <a:off x="3709182" y="3663278"/>
            <a:ext cx="7502768" cy="1384995"/>
          </a:xfrm>
          <a:prstGeom prst="rect">
            <a:avLst/>
          </a:prstGeom>
        </p:spPr>
        <p:txBody>
          <a:bodyPr wrap="square">
            <a:spAutoFit/>
          </a:bodyPr>
          <a:lstStyle/>
          <a:p>
            <a:r>
              <a:rPr lang="vi-VN" sz="2800" dirty="0">
                <a:solidFill>
                  <a:schemeClr val="bg1"/>
                </a:solidFill>
                <a:latin typeface="Arial" panose="020B0604020202020204" pitchFamily="34" charset="0"/>
                <a:cs typeface="Arial" panose="020B0604020202020204" pitchFamily="34" charset="0"/>
              </a:rPr>
              <a:t>2. Câu kể </a:t>
            </a:r>
            <a:r>
              <a:rPr lang="vi-VN" sz="2800" b="1" i="1" dirty="0">
                <a:solidFill>
                  <a:schemeClr val="bg1"/>
                </a:solidFill>
                <a:latin typeface="Arial" panose="020B0604020202020204" pitchFamily="34" charset="0"/>
                <a:cs typeface="Arial" panose="020B0604020202020204" pitchFamily="34" charset="0"/>
              </a:rPr>
              <a:t>Ai là gì? </a:t>
            </a:r>
            <a:r>
              <a:rPr lang="vi-VN" sz="2800" dirty="0">
                <a:solidFill>
                  <a:schemeClr val="bg1"/>
                </a:solidFill>
                <a:latin typeface="Arial" panose="020B0604020202020204" pitchFamily="34" charset="0"/>
                <a:cs typeface="Arial" panose="020B0604020202020204" pitchFamily="34" charset="0"/>
              </a:rPr>
              <a:t>được dùng để giới thiệu hoặc nêu nhận định về một người, một vật nào đó.</a:t>
            </a:r>
          </a:p>
        </p:txBody>
      </p:sp>
      <p:pic>
        <p:nvPicPr>
          <p:cNvPr id="10" name="Picture 9" descr="A picture containing toy, doll, clipart&#10;&#10;Description automatically generated">
            <a:extLst>
              <a:ext uri="{FF2B5EF4-FFF2-40B4-BE49-F238E27FC236}">
                <a16:creationId xmlns:a16="http://schemas.microsoft.com/office/drawing/2014/main" id="{B71EA60B-0EAD-4B83-81D8-0D06D103678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52173"/>
          <a:stretch/>
        </p:blipFill>
        <p:spPr>
          <a:xfrm flipH="1">
            <a:off x="323955" y="1847396"/>
            <a:ext cx="3708781" cy="4745818"/>
          </a:xfrm>
          <a:prstGeom prst="rect">
            <a:avLst/>
          </a:prstGeom>
          <a:effectLst>
            <a:outerShdw blurRad="76200" dir="18900000" sy="23000" kx="-1200000" algn="bl" rotWithShape="0">
              <a:prstClr val="black">
                <a:alpha val="20000"/>
              </a:prstClr>
            </a:outerShdw>
          </a:effectLst>
        </p:spPr>
      </p:pic>
    </p:spTree>
    <p:extLst>
      <p:ext uri="{BB962C8B-B14F-4D97-AF65-F5344CB8AC3E}">
        <p14:creationId xmlns:p14="http://schemas.microsoft.com/office/powerpoint/2010/main" val="107880186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0-#ppt_w/2"/>
                                          </p:val>
                                        </p:tav>
                                        <p:tav tm="100000">
                                          <p:val>
                                            <p:strVal val="#ppt_x"/>
                                          </p:val>
                                        </p:tav>
                                      </p:tavLst>
                                    </p:anim>
                                    <p:anim calcmode="lin" valueType="num">
                                      <p:cBhvr additive="base">
                                        <p:cTn id="8" dur="1000" fill="hold"/>
                                        <p:tgtEl>
                                          <p:spTgt spid="10"/>
                                        </p:tgtEl>
                                        <p:attrNameLst>
                                          <p:attrName>ppt_y</p:attrName>
                                        </p:attrNameLst>
                                      </p:cBhvr>
                                      <p:tavLst>
                                        <p:tav tm="0">
                                          <p:val>
                                            <p:strVal val="#ppt_y"/>
                                          </p:val>
                                        </p:tav>
                                        <p:tav tm="100000">
                                          <p:val>
                                            <p:strVal val="#ppt_y"/>
                                          </p:val>
                                        </p:tav>
                                      </p:tavLst>
                                    </p:anim>
                                  </p:childTnLst>
                                </p:cTn>
                              </p:par>
                              <p:par>
                                <p:cTn id="9" presetID="22" presetClass="entr" presetSubtype="8"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left)">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left)">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left)">
                                      <p:cBhvr>
                                        <p:cTn id="2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6F6A4BB4-81DD-468B-8AAC-9EDFDE6A8E7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2667000" y="-2705102"/>
            <a:ext cx="6858000" cy="12268204"/>
          </a:xfrm>
          <a:prstGeom prst="rect">
            <a:avLst/>
          </a:prstGeom>
        </p:spPr>
      </p:pic>
      <p:pic>
        <p:nvPicPr>
          <p:cNvPr id="6" name="图片 5">
            <a:extLst>
              <a:ext uri="{FF2B5EF4-FFF2-40B4-BE49-F238E27FC236}">
                <a16:creationId xmlns:a16="http://schemas.microsoft.com/office/drawing/2014/main" id="{EA68D798-07AA-4E36-810F-B9E923648AA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2983658" y="-2318304"/>
            <a:ext cx="6224681" cy="11494606"/>
          </a:xfrm>
          <a:prstGeom prst="rect">
            <a:avLst/>
          </a:prstGeom>
        </p:spPr>
      </p:pic>
      <p:pic>
        <p:nvPicPr>
          <p:cNvPr id="5" name="图片 4">
            <a:extLst>
              <a:ext uri="{FF2B5EF4-FFF2-40B4-BE49-F238E27FC236}">
                <a16:creationId xmlns:a16="http://schemas.microsoft.com/office/drawing/2014/main" id="{001AE35C-34F1-4851-8897-57F7AFC30002}"/>
              </a:ext>
            </a:extLst>
          </p:cNvPr>
          <p:cNvPicPr>
            <a:picLocks noChangeAspect="1"/>
          </p:cNvPicPr>
          <p:nvPr/>
        </p:nvPicPr>
        <p:blipFill rotWithShape="1">
          <a:blip r:embed="rId5">
            <a:extLst>
              <a:ext uri="{28A0092B-C50C-407E-A947-70E740481C1C}">
                <a14:useLocalDpi xmlns:a14="http://schemas.microsoft.com/office/drawing/2010/main" val="0"/>
              </a:ext>
            </a:extLst>
          </a:blip>
          <a:srcRect l="49807" t="6503" r="4936" b="70943"/>
          <a:stretch/>
        </p:blipFill>
        <p:spPr>
          <a:xfrm>
            <a:off x="4461072" y="1526013"/>
            <a:ext cx="8494623" cy="5613156"/>
          </a:xfrm>
          <a:prstGeom prst="rect">
            <a:avLst/>
          </a:prstGeom>
        </p:spPr>
      </p:pic>
      <p:pic>
        <p:nvPicPr>
          <p:cNvPr id="7" name="图片 6">
            <a:extLst>
              <a:ext uri="{FF2B5EF4-FFF2-40B4-BE49-F238E27FC236}">
                <a16:creationId xmlns:a16="http://schemas.microsoft.com/office/drawing/2014/main" id="{51C10BFE-A374-4D7F-9325-5F43D60074A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074428" y="3611047"/>
            <a:ext cx="294120" cy="352944"/>
          </a:xfrm>
          <a:prstGeom prst="rect">
            <a:avLst/>
          </a:prstGeom>
        </p:spPr>
      </p:pic>
      <p:pic>
        <p:nvPicPr>
          <p:cNvPr id="9" name="图片 8">
            <a:extLst>
              <a:ext uri="{FF2B5EF4-FFF2-40B4-BE49-F238E27FC236}">
                <a16:creationId xmlns:a16="http://schemas.microsoft.com/office/drawing/2014/main" id="{6F2B8244-EDB0-4264-BC3A-992F89BE1DD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6448" y="627115"/>
            <a:ext cx="444494" cy="732592"/>
          </a:xfrm>
          <a:prstGeom prst="rect">
            <a:avLst/>
          </a:prstGeom>
        </p:spPr>
      </p:pic>
      <p:sp>
        <p:nvSpPr>
          <p:cNvPr id="17" name="Rectangle 16">
            <a:extLst>
              <a:ext uri="{FF2B5EF4-FFF2-40B4-BE49-F238E27FC236}">
                <a16:creationId xmlns:a16="http://schemas.microsoft.com/office/drawing/2014/main" id="{2D533868-2B26-417A-9E7B-9BB79FCD8D7C}"/>
              </a:ext>
            </a:extLst>
          </p:cNvPr>
          <p:cNvSpPr/>
          <p:nvPr/>
        </p:nvSpPr>
        <p:spPr>
          <a:xfrm>
            <a:off x="-1038957" y="777579"/>
            <a:ext cx="8381295" cy="5201424"/>
          </a:xfrm>
          <a:prstGeom prst="rect">
            <a:avLst/>
          </a:prstGeom>
          <a:noFill/>
          <a:effectLst>
            <a:glow rad="762000">
              <a:schemeClr val="accent1">
                <a:alpha val="40000"/>
              </a:schemeClr>
            </a:glow>
          </a:effectLst>
        </p:spPr>
        <p:txBody>
          <a:bodyPr wrap="square" lIns="91440" tIns="45720" rIns="91440" bIns="45720">
            <a:spAutoFit/>
          </a:bodyPr>
          <a:lstStyle/>
          <a:p>
            <a:pPr algn="ctr"/>
            <a:r>
              <a:rPr lang="en-US" sz="16600" dirty="0">
                <a:ln w="0"/>
                <a:gradFill>
                  <a:gsLst>
                    <a:gs pos="0">
                      <a:schemeClr val="accent5">
                        <a:lumMod val="50000"/>
                      </a:schemeClr>
                    </a:gs>
                    <a:gs pos="50000">
                      <a:schemeClr val="accent5"/>
                    </a:gs>
                    <a:gs pos="100000">
                      <a:schemeClr val="accent5">
                        <a:lumMod val="60000"/>
                        <a:lumOff val="40000"/>
                      </a:schemeClr>
                    </a:gs>
                  </a:gsLst>
                  <a:lin ang="5400000"/>
                </a:gradFill>
                <a:effectLst>
                  <a:glow rad="228600">
                    <a:schemeClr val="accent4">
                      <a:satMod val="175000"/>
                      <a:alpha val="40000"/>
                    </a:schemeClr>
                  </a:glow>
                  <a:reflection blurRad="6350" stA="53000" endA="300" endPos="35500" dir="5400000" sy="-90000" algn="bl" rotWithShape="0"/>
                </a:effectLst>
                <a:latin typeface="UTM Davida" panose="02040603050506020204" pitchFamily="18" charset="0"/>
                <a:cs typeface="Times New Roman" panose="02020603050405020304" pitchFamily="18" charset="0"/>
              </a:rPr>
              <a:t>KẾT</a:t>
            </a:r>
          </a:p>
          <a:p>
            <a:pPr algn="ctr"/>
            <a:r>
              <a:rPr lang="en-US" sz="16600" dirty="0">
                <a:ln w="0"/>
                <a:gradFill>
                  <a:gsLst>
                    <a:gs pos="0">
                      <a:schemeClr val="accent5">
                        <a:lumMod val="50000"/>
                      </a:schemeClr>
                    </a:gs>
                    <a:gs pos="50000">
                      <a:schemeClr val="accent5"/>
                    </a:gs>
                    <a:gs pos="100000">
                      <a:schemeClr val="accent5">
                        <a:lumMod val="60000"/>
                        <a:lumOff val="40000"/>
                      </a:schemeClr>
                    </a:gs>
                  </a:gsLst>
                  <a:lin ang="5400000"/>
                </a:gradFill>
                <a:effectLst>
                  <a:glow rad="228600">
                    <a:schemeClr val="accent4">
                      <a:satMod val="175000"/>
                      <a:alpha val="40000"/>
                    </a:schemeClr>
                  </a:glow>
                  <a:reflection blurRad="6350" stA="53000" endA="300" endPos="35500" dir="5400000" sy="-90000" algn="bl" rotWithShape="0"/>
                </a:effectLst>
                <a:latin typeface="UTM Davida" panose="02040603050506020204" pitchFamily="18" charset="0"/>
                <a:cs typeface="Times New Roman" panose="02020603050405020304" pitchFamily="18" charset="0"/>
              </a:rPr>
              <a:t> NỐI</a:t>
            </a:r>
          </a:p>
        </p:txBody>
      </p:sp>
      <p:pic>
        <p:nvPicPr>
          <p:cNvPr id="18" name="图片 16">
            <a:extLst>
              <a:ext uri="{FF2B5EF4-FFF2-40B4-BE49-F238E27FC236}">
                <a16:creationId xmlns:a16="http://schemas.microsoft.com/office/drawing/2014/main" id="{84AC4AFF-6BBC-4ABE-A6E8-D3063820BDC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1374652">
            <a:off x="10332203" y="-2285"/>
            <a:ext cx="419196" cy="1232181"/>
          </a:xfrm>
          <a:prstGeom prst="rect">
            <a:avLst/>
          </a:prstGeom>
        </p:spPr>
      </p:pic>
      <p:pic>
        <p:nvPicPr>
          <p:cNvPr id="19" name="图片 18">
            <a:extLst>
              <a:ext uri="{FF2B5EF4-FFF2-40B4-BE49-F238E27FC236}">
                <a16:creationId xmlns:a16="http://schemas.microsoft.com/office/drawing/2014/main" id="{BB911CE9-928E-477A-B3AC-4B6FDB50A8A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115329" y="5756310"/>
            <a:ext cx="497071" cy="529665"/>
          </a:xfrm>
          <a:prstGeom prst="rect">
            <a:avLst/>
          </a:prstGeom>
        </p:spPr>
      </p:pic>
      <p:pic>
        <p:nvPicPr>
          <p:cNvPr id="20" name="图片 20">
            <a:extLst>
              <a:ext uri="{FF2B5EF4-FFF2-40B4-BE49-F238E27FC236}">
                <a16:creationId xmlns:a16="http://schemas.microsoft.com/office/drawing/2014/main" id="{4D1B6485-3BB7-402F-93E4-0DD2DD86CA3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32862" y="94409"/>
            <a:ext cx="498012" cy="597614"/>
          </a:xfrm>
          <a:prstGeom prst="rect">
            <a:avLst/>
          </a:prstGeom>
        </p:spPr>
      </p:pic>
      <p:pic>
        <p:nvPicPr>
          <p:cNvPr id="21" name="图片 24">
            <a:extLst>
              <a:ext uri="{FF2B5EF4-FFF2-40B4-BE49-F238E27FC236}">
                <a16:creationId xmlns:a16="http://schemas.microsoft.com/office/drawing/2014/main" id="{B962FA2F-D87F-48B6-8D6C-408F50C6DBC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177581" y="102620"/>
            <a:ext cx="571630" cy="787579"/>
          </a:xfrm>
          <a:prstGeom prst="rect">
            <a:avLst/>
          </a:prstGeom>
        </p:spPr>
      </p:pic>
      <p:pic>
        <p:nvPicPr>
          <p:cNvPr id="22" name="图片 26">
            <a:extLst>
              <a:ext uri="{FF2B5EF4-FFF2-40B4-BE49-F238E27FC236}">
                <a16:creationId xmlns:a16="http://schemas.microsoft.com/office/drawing/2014/main" id="{31967DD1-C1FA-476C-B795-42FB3BF450DE}"/>
              </a:ext>
            </a:extLst>
          </p:cNvPr>
          <p:cNvPicPr>
            <a:picLocks noChangeAspect="1"/>
          </p:cNvPicPr>
          <p:nvPr/>
        </p:nvPicPr>
        <p:blipFill rotWithShape="1">
          <a:blip r:embed="rId11">
            <a:extLst>
              <a:ext uri="{28A0092B-C50C-407E-A947-70E740481C1C}">
                <a14:useLocalDpi xmlns:a14="http://schemas.microsoft.com/office/drawing/2010/main" val="0"/>
              </a:ext>
            </a:extLst>
          </a:blip>
          <a:srcRect l="66515" b="75097"/>
          <a:stretch/>
        </p:blipFill>
        <p:spPr>
          <a:xfrm rot="7290495">
            <a:off x="-138007" y="5353277"/>
            <a:ext cx="2044871" cy="2130452"/>
          </a:xfrm>
          <a:prstGeom prst="rect">
            <a:avLst/>
          </a:prstGeom>
        </p:spPr>
      </p:pic>
    </p:spTree>
    <p:extLst>
      <p:ext uri="{BB962C8B-B14F-4D97-AF65-F5344CB8AC3E}">
        <p14:creationId xmlns:p14="http://schemas.microsoft.com/office/powerpoint/2010/main" val="220168068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80">
                                          <p:stCondLst>
                                            <p:cond delay="0"/>
                                          </p:stCondLst>
                                        </p:cTn>
                                        <p:tgtEl>
                                          <p:spTgt spid="17"/>
                                        </p:tgtEl>
                                      </p:cBhvr>
                                    </p:animEffect>
                                    <p:anim calcmode="lin" valueType="num">
                                      <p:cBhvr>
                                        <p:cTn id="8" dur="1822"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7"/>
                                        </p:tgtEl>
                                        <p:attrNameLst>
                                          <p:attrName>ppt_y</p:attrName>
                                        </p:attrNameLst>
                                      </p:cBhvr>
                                      <p:tavLst>
                                        <p:tav tm="0" fmla="#ppt_y-sin(pi*$)/81">
                                          <p:val>
                                            <p:fltVal val="0"/>
                                          </p:val>
                                        </p:tav>
                                        <p:tav tm="100000">
                                          <p:val>
                                            <p:fltVal val="1"/>
                                          </p:val>
                                        </p:tav>
                                      </p:tavLst>
                                    </p:anim>
                                    <p:animScale>
                                      <p:cBhvr>
                                        <p:cTn id="13" dur="26">
                                          <p:stCondLst>
                                            <p:cond delay="650"/>
                                          </p:stCondLst>
                                        </p:cTn>
                                        <p:tgtEl>
                                          <p:spTgt spid="17"/>
                                        </p:tgtEl>
                                      </p:cBhvr>
                                      <p:to x="100000" y="60000"/>
                                    </p:animScale>
                                    <p:animScale>
                                      <p:cBhvr>
                                        <p:cTn id="14" dur="166" decel="50000">
                                          <p:stCondLst>
                                            <p:cond delay="676"/>
                                          </p:stCondLst>
                                        </p:cTn>
                                        <p:tgtEl>
                                          <p:spTgt spid="17"/>
                                        </p:tgtEl>
                                      </p:cBhvr>
                                      <p:to x="100000" y="100000"/>
                                    </p:animScale>
                                    <p:animScale>
                                      <p:cBhvr>
                                        <p:cTn id="15" dur="26">
                                          <p:stCondLst>
                                            <p:cond delay="1312"/>
                                          </p:stCondLst>
                                        </p:cTn>
                                        <p:tgtEl>
                                          <p:spTgt spid="17"/>
                                        </p:tgtEl>
                                      </p:cBhvr>
                                      <p:to x="100000" y="80000"/>
                                    </p:animScale>
                                    <p:animScale>
                                      <p:cBhvr>
                                        <p:cTn id="16" dur="166" decel="50000">
                                          <p:stCondLst>
                                            <p:cond delay="1338"/>
                                          </p:stCondLst>
                                        </p:cTn>
                                        <p:tgtEl>
                                          <p:spTgt spid="17"/>
                                        </p:tgtEl>
                                      </p:cBhvr>
                                      <p:to x="100000" y="100000"/>
                                    </p:animScale>
                                    <p:animScale>
                                      <p:cBhvr>
                                        <p:cTn id="17" dur="26">
                                          <p:stCondLst>
                                            <p:cond delay="1642"/>
                                          </p:stCondLst>
                                        </p:cTn>
                                        <p:tgtEl>
                                          <p:spTgt spid="17"/>
                                        </p:tgtEl>
                                      </p:cBhvr>
                                      <p:to x="100000" y="90000"/>
                                    </p:animScale>
                                    <p:animScale>
                                      <p:cBhvr>
                                        <p:cTn id="18" dur="166" decel="50000">
                                          <p:stCondLst>
                                            <p:cond delay="1668"/>
                                          </p:stCondLst>
                                        </p:cTn>
                                        <p:tgtEl>
                                          <p:spTgt spid="17"/>
                                        </p:tgtEl>
                                      </p:cBhvr>
                                      <p:to x="100000" y="100000"/>
                                    </p:animScale>
                                    <p:animScale>
                                      <p:cBhvr>
                                        <p:cTn id="19" dur="26">
                                          <p:stCondLst>
                                            <p:cond delay="1808"/>
                                          </p:stCondLst>
                                        </p:cTn>
                                        <p:tgtEl>
                                          <p:spTgt spid="17"/>
                                        </p:tgtEl>
                                      </p:cBhvr>
                                      <p:to x="100000" y="95000"/>
                                    </p:animScale>
                                    <p:animScale>
                                      <p:cBhvr>
                                        <p:cTn id="20" dur="166" decel="50000">
                                          <p:stCondLst>
                                            <p:cond delay="1834"/>
                                          </p:stCondLst>
                                        </p:cTn>
                                        <p:tgtEl>
                                          <p:spTgt spid="1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6F6A4BB4-81DD-468B-8AAC-9EDFDE6A8E7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2640613" y="-2705102"/>
            <a:ext cx="6858000" cy="12268204"/>
          </a:xfrm>
          <a:prstGeom prst="rect">
            <a:avLst/>
          </a:prstGeom>
        </p:spPr>
      </p:pic>
      <p:pic>
        <p:nvPicPr>
          <p:cNvPr id="5" name="图片 4">
            <a:extLst>
              <a:ext uri="{FF2B5EF4-FFF2-40B4-BE49-F238E27FC236}">
                <a16:creationId xmlns:a16="http://schemas.microsoft.com/office/drawing/2014/main" id="{001AE35C-34F1-4851-8897-57F7AFC30002}"/>
              </a:ext>
            </a:extLst>
          </p:cNvPr>
          <p:cNvPicPr>
            <a:picLocks noChangeAspect="1"/>
          </p:cNvPicPr>
          <p:nvPr/>
        </p:nvPicPr>
        <p:blipFill rotWithShape="1">
          <a:blip r:embed="rId4">
            <a:extLst>
              <a:ext uri="{28A0092B-C50C-407E-A947-70E740481C1C}">
                <a14:useLocalDpi xmlns:a14="http://schemas.microsoft.com/office/drawing/2010/main" val="0"/>
              </a:ext>
            </a:extLst>
          </a:blip>
          <a:srcRect l="49807" t="6503" r="4936" b="70943"/>
          <a:stretch/>
        </p:blipFill>
        <p:spPr>
          <a:xfrm>
            <a:off x="4461072" y="1526013"/>
            <a:ext cx="8494623" cy="5613156"/>
          </a:xfrm>
          <a:prstGeom prst="rect">
            <a:avLst/>
          </a:prstGeom>
        </p:spPr>
      </p:pic>
      <p:pic>
        <p:nvPicPr>
          <p:cNvPr id="7" name="图片 6">
            <a:extLst>
              <a:ext uri="{FF2B5EF4-FFF2-40B4-BE49-F238E27FC236}">
                <a16:creationId xmlns:a16="http://schemas.microsoft.com/office/drawing/2014/main" id="{51C10BFE-A374-4D7F-9325-5F43D60074A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074428" y="3611047"/>
            <a:ext cx="294120" cy="352944"/>
          </a:xfrm>
          <a:prstGeom prst="rect">
            <a:avLst/>
          </a:prstGeom>
        </p:spPr>
      </p:pic>
      <p:pic>
        <p:nvPicPr>
          <p:cNvPr id="9" name="图片 8">
            <a:extLst>
              <a:ext uri="{FF2B5EF4-FFF2-40B4-BE49-F238E27FC236}">
                <a16:creationId xmlns:a16="http://schemas.microsoft.com/office/drawing/2014/main" id="{6F2B8244-EDB0-4264-BC3A-992F89BE1DD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6448" y="627115"/>
            <a:ext cx="444494" cy="732592"/>
          </a:xfrm>
          <a:prstGeom prst="rect">
            <a:avLst/>
          </a:prstGeom>
        </p:spPr>
      </p:pic>
      <p:sp>
        <p:nvSpPr>
          <p:cNvPr id="17" name="Rectangle 16">
            <a:extLst>
              <a:ext uri="{FF2B5EF4-FFF2-40B4-BE49-F238E27FC236}">
                <a16:creationId xmlns:a16="http://schemas.microsoft.com/office/drawing/2014/main" id="{2D533868-2B26-417A-9E7B-9BB79FCD8D7C}"/>
              </a:ext>
            </a:extLst>
          </p:cNvPr>
          <p:cNvSpPr/>
          <p:nvPr/>
        </p:nvSpPr>
        <p:spPr>
          <a:xfrm>
            <a:off x="-248433" y="764093"/>
            <a:ext cx="8381295" cy="5201424"/>
          </a:xfrm>
          <a:prstGeom prst="rect">
            <a:avLst/>
          </a:prstGeom>
          <a:noFill/>
          <a:effectLst>
            <a:glow rad="762000">
              <a:schemeClr val="accent1">
                <a:alpha val="40000"/>
              </a:schemeClr>
            </a:glow>
          </a:effectLst>
        </p:spPr>
        <p:txBody>
          <a:bodyPr wrap="square" lIns="91440" tIns="45720" rIns="91440" bIns="45720">
            <a:spAutoFit/>
          </a:bodyPr>
          <a:lstStyle/>
          <a:p>
            <a:pPr algn="ctr"/>
            <a:r>
              <a:rPr lang="en-US" sz="16600" dirty="0" err="1">
                <a:ln w="0"/>
                <a:gradFill>
                  <a:gsLst>
                    <a:gs pos="0">
                      <a:schemeClr val="accent5">
                        <a:lumMod val="50000"/>
                      </a:schemeClr>
                    </a:gs>
                    <a:gs pos="50000">
                      <a:schemeClr val="accent5"/>
                    </a:gs>
                    <a:gs pos="100000">
                      <a:schemeClr val="accent5">
                        <a:lumMod val="60000"/>
                        <a:lumOff val="40000"/>
                      </a:schemeClr>
                    </a:gs>
                  </a:gsLst>
                  <a:lin ang="5400000"/>
                </a:gradFill>
                <a:effectLst>
                  <a:glow rad="228600">
                    <a:schemeClr val="accent4">
                      <a:satMod val="175000"/>
                      <a:alpha val="40000"/>
                    </a:schemeClr>
                  </a:glow>
                  <a:reflection blurRad="6350" stA="53000" endA="300" endPos="35500" dir="5400000" sy="-90000" algn="bl" rotWithShape="0"/>
                </a:effectLst>
                <a:latin typeface="UTM Davida" panose="02040603050506020204" pitchFamily="18" charset="0"/>
                <a:cs typeface="Times New Roman" panose="02020603050405020304" pitchFamily="18" charset="0"/>
              </a:rPr>
              <a:t>Luyện</a:t>
            </a:r>
            <a:r>
              <a:rPr lang="en-US" sz="16600" dirty="0">
                <a:ln w="0"/>
                <a:gradFill>
                  <a:gsLst>
                    <a:gs pos="0">
                      <a:schemeClr val="accent5">
                        <a:lumMod val="50000"/>
                      </a:schemeClr>
                    </a:gs>
                    <a:gs pos="50000">
                      <a:schemeClr val="accent5"/>
                    </a:gs>
                    <a:gs pos="100000">
                      <a:schemeClr val="accent5">
                        <a:lumMod val="60000"/>
                        <a:lumOff val="40000"/>
                      </a:schemeClr>
                    </a:gs>
                  </a:gsLst>
                  <a:lin ang="5400000"/>
                </a:gradFill>
                <a:effectLst>
                  <a:glow rad="228600">
                    <a:schemeClr val="accent4">
                      <a:satMod val="175000"/>
                      <a:alpha val="40000"/>
                    </a:schemeClr>
                  </a:glow>
                  <a:reflection blurRad="6350" stA="53000" endA="300" endPos="35500" dir="5400000" sy="-90000" algn="bl" rotWithShape="0"/>
                </a:effectLst>
                <a:latin typeface="UTM Davida" panose="02040603050506020204" pitchFamily="18" charset="0"/>
                <a:cs typeface="Times New Roman" panose="02020603050405020304" pitchFamily="18" charset="0"/>
              </a:rPr>
              <a:t> </a:t>
            </a:r>
          </a:p>
          <a:p>
            <a:pPr algn="ctr"/>
            <a:r>
              <a:rPr lang="en-US" sz="16600" dirty="0" err="1">
                <a:ln w="0"/>
                <a:gradFill>
                  <a:gsLst>
                    <a:gs pos="0">
                      <a:schemeClr val="accent5">
                        <a:lumMod val="50000"/>
                      </a:schemeClr>
                    </a:gs>
                    <a:gs pos="50000">
                      <a:schemeClr val="accent5"/>
                    </a:gs>
                    <a:gs pos="100000">
                      <a:schemeClr val="accent5">
                        <a:lumMod val="60000"/>
                        <a:lumOff val="40000"/>
                      </a:schemeClr>
                    </a:gs>
                  </a:gsLst>
                  <a:lin ang="5400000"/>
                </a:gradFill>
                <a:effectLst>
                  <a:glow rad="228600">
                    <a:schemeClr val="accent4">
                      <a:satMod val="175000"/>
                      <a:alpha val="40000"/>
                    </a:schemeClr>
                  </a:glow>
                  <a:reflection blurRad="6350" stA="53000" endA="300" endPos="35500" dir="5400000" sy="-90000" algn="bl" rotWithShape="0"/>
                </a:effectLst>
                <a:latin typeface="UTM Davida" panose="02040603050506020204" pitchFamily="18" charset="0"/>
                <a:cs typeface="Times New Roman" panose="02020603050405020304" pitchFamily="18" charset="0"/>
              </a:rPr>
              <a:t>Tập</a:t>
            </a:r>
            <a:endParaRPr lang="en-US" sz="16600" dirty="0">
              <a:ln w="0"/>
              <a:gradFill>
                <a:gsLst>
                  <a:gs pos="0">
                    <a:schemeClr val="accent5">
                      <a:lumMod val="50000"/>
                    </a:schemeClr>
                  </a:gs>
                  <a:gs pos="50000">
                    <a:schemeClr val="accent5"/>
                  </a:gs>
                  <a:gs pos="100000">
                    <a:schemeClr val="accent5">
                      <a:lumMod val="60000"/>
                      <a:lumOff val="40000"/>
                    </a:schemeClr>
                  </a:gs>
                </a:gsLst>
                <a:lin ang="5400000"/>
              </a:gradFill>
              <a:effectLst>
                <a:glow rad="228600">
                  <a:schemeClr val="accent4">
                    <a:satMod val="175000"/>
                    <a:alpha val="40000"/>
                  </a:schemeClr>
                </a:glow>
                <a:reflection blurRad="6350" stA="53000" endA="300" endPos="35500" dir="5400000" sy="-90000" algn="bl" rotWithShape="0"/>
              </a:effectLst>
              <a:latin typeface="UTM Davida" panose="02040603050506020204" pitchFamily="18" charset="0"/>
              <a:cs typeface="Times New Roman" panose="02020603050405020304" pitchFamily="18" charset="0"/>
            </a:endParaRPr>
          </a:p>
        </p:txBody>
      </p:sp>
      <p:pic>
        <p:nvPicPr>
          <p:cNvPr id="18" name="图片 16">
            <a:extLst>
              <a:ext uri="{FF2B5EF4-FFF2-40B4-BE49-F238E27FC236}">
                <a16:creationId xmlns:a16="http://schemas.microsoft.com/office/drawing/2014/main" id="{84AC4AFF-6BBC-4ABE-A6E8-D3063820BDC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374652">
            <a:off x="10332203" y="-2285"/>
            <a:ext cx="419196" cy="1232181"/>
          </a:xfrm>
          <a:prstGeom prst="rect">
            <a:avLst/>
          </a:prstGeom>
        </p:spPr>
      </p:pic>
      <p:pic>
        <p:nvPicPr>
          <p:cNvPr id="19" name="图片 18">
            <a:extLst>
              <a:ext uri="{FF2B5EF4-FFF2-40B4-BE49-F238E27FC236}">
                <a16:creationId xmlns:a16="http://schemas.microsoft.com/office/drawing/2014/main" id="{BB911CE9-928E-477A-B3AC-4B6FDB50A8A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115329" y="5756310"/>
            <a:ext cx="497071" cy="529665"/>
          </a:xfrm>
          <a:prstGeom prst="rect">
            <a:avLst/>
          </a:prstGeom>
        </p:spPr>
      </p:pic>
      <p:pic>
        <p:nvPicPr>
          <p:cNvPr id="20" name="图片 20">
            <a:extLst>
              <a:ext uri="{FF2B5EF4-FFF2-40B4-BE49-F238E27FC236}">
                <a16:creationId xmlns:a16="http://schemas.microsoft.com/office/drawing/2014/main" id="{4D1B6485-3BB7-402F-93E4-0DD2DD86CA3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32862" y="94409"/>
            <a:ext cx="498012" cy="597614"/>
          </a:xfrm>
          <a:prstGeom prst="rect">
            <a:avLst/>
          </a:prstGeom>
        </p:spPr>
      </p:pic>
      <p:pic>
        <p:nvPicPr>
          <p:cNvPr id="21" name="图片 24">
            <a:extLst>
              <a:ext uri="{FF2B5EF4-FFF2-40B4-BE49-F238E27FC236}">
                <a16:creationId xmlns:a16="http://schemas.microsoft.com/office/drawing/2014/main" id="{B962FA2F-D87F-48B6-8D6C-408F50C6DBC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177581" y="102620"/>
            <a:ext cx="571630" cy="787579"/>
          </a:xfrm>
          <a:prstGeom prst="rect">
            <a:avLst/>
          </a:prstGeom>
        </p:spPr>
      </p:pic>
      <p:pic>
        <p:nvPicPr>
          <p:cNvPr id="22" name="图片 26">
            <a:extLst>
              <a:ext uri="{FF2B5EF4-FFF2-40B4-BE49-F238E27FC236}">
                <a16:creationId xmlns:a16="http://schemas.microsoft.com/office/drawing/2014/main" id="{31967DD1-C1FA-476C-B795-42FB3BF450DE}"/>
              </a:ext>
            </a:extLst>
          </p:cNvPr>
          <p:cNvPicPr>
            <a:picLocks noChangeAspect="1"/>
          </p:cNvPicPr>
          <p:nvPr/>
        </p:nvPicPr>
        <p:blipFill rotWithShape="1">
          <a:blip r:embed="rId10">
            <a:extLst>
              <a:ext uri="{28A0092B-C50C-407E-A947-70E740481C1C}">
                <a14:useLocalDpi xmlns:a14="http://schemas.microsoft.com/office/drawing/2010/main" val="0"/>
              </a:ext>
            </a:extLst>
          </a:blip>
          <a:srcRect l="66515" b="75097"/>
          <a:stretch/>
        </p:blipFill>
        <p:spPr>
          <a:xfrm rot="7290495">
            <a:off x="-138007" y="5353277"/>
            <a:ext cx="2044871" cy="2130452"/>
          </a:xfrm>
          <a:prstGeom prst="rect">
            <a:avLst/>
          </a:prstGeom>
        </p:spPr>
      </p:pic>
    </p:spTree>
    <p:extLst>
      <p:ext uri="{BB962C8B-B14F-4D97-AF65-F5344CB8AC3E}">
        <p14:creationId xmlns:p14="http://schemas.microsoft.com/office/powerpoint/2010/main" val="209596056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80">
                                          <p:stCondLst>
                                            <p:cond delay="0"/>
                                          </p:stCondLst>
                                        </p:cTn>
                                        <p:tgtEl>
                                          <p:spTgt spid="17"/>
                                        </p:tgtEl>
                                      </p:cBhvr>
                                    </p:animEffect>
                                    <p:anim calcmode="lin" valueType="num">
                                      <p:cBhvr>
                                        <p:cTn id="8" dur="1822"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7"/>
                                        </p:tgtEl>
                                        <p:attrNameLst>
                                          <p:attrName>ppt_y</p:attrName>
                                        </p:attrNameLst>
                                      </p:cBhvr>
                                      <p:tavLst>
                                        <p:tav tm="0" fmla="#ppt_y-sin(pi*$)/81">
                                          <p:val>
                                            <p:fltVal val="0"/>
                                          </p:val>
                                        </p:tav>
                                        <p:tav tm="100000">
                                          <p:val>
                                            <p:fltVal val="1"/>
                                          </p:val>
                                        </p:tav>
                                      </p:tavLst>
                                    </p:anim>
                                    <p:animScale>
                                      <p:cBhvr>
                                        <p:cTn id="13" dur="26">
                                          <p:stCondLst>
                                            <p:cond delay="650"/>
                                          </p:stCondLst>
                                        </p:cTn>
                                        <p:tgtEl>
                                          <p:spTgt spid="17"/>
                                        </p:tgtEl>
                                      </p:cBhvr>
                                      <p:to x="100000" y="60000"/>
                                    </p:animScale>
                                    <p:animScale>
                                      <p:cBhvr>
                                        <p:cTn id="14" dur="166" decel="50000">
                                          <p:stCondLst>
                                            <p:cond delay="676"/>
                                          </p:stCondLst>
                                        </p:cTn>
                                        <p:tgtEl>
                                          <p:spTgt spid="17"/>
                                        </p:tgtEl>
                                      </p:cBhvr>
                                      <p:to x="100000" y="100000"/>
                                    </p:animScale>
                                    <p:animScale>
                                      <p:cBhvr>
                                        <p:cTn id="15" dur="26">
                                          <p:stCondLst>
                                            <p:cond delay="1312"/>
                                          </p:stCondLst>
                                        </p:cTn>
                                        <p:tgtEl>
                                          <p:spTgt spid="17"/>
                                        </p:tgtEl>
                                      </p:cBhvr>
                                      <p:to x="100000" y="80000"/>
                                    </p:animScale>
                                    <p:animScale>
                                      <p:cBhvr>
                                        <p:cTn id="16" dur="166" decel="50000">
                                          <p:stCondLst>
                                            <p:cond delay="1338"/>
                                          </p:stCondLst>
                                        </p:cTn>
                                        <p:tgtEl>
                                          <p:spTgt spid="17"/>
                                        </p:tgtEl>
                                      </p:cBhvr>
                                      <p:to x="100000" y="100000"/>
                                    </p:animScale>
                                    <p:animScale>
                                      <p:cBhvr>
                                        <p:cTn id="17" dur="26">
                                          <p:stCondLst>
                                            <p:cond delay="1642"/>
                                          </p:stCondLst>
                                        </p:cTn>
                                        <p:tgtEl>
                                          <p:spTgt spid="17"/>
                                        </p:tgtEl>
                                      </p:cBhvr>
                                      <p:to x="100000" y="90000"/>
                                    </p:animScale>
                                    <p:animScale>
                                      <p:cBhvr>
                                        <p:cTn id="18" dur="166" decel="50000">
                                          <p:stCondLst>
                                            <p:cond delay="1668"/>
                                          </p:stCondLst>
                                        </p:cTn>
                                        <p:tgtEl>
                                          <p:spTgt spid="17"/>
                                        </p:tgtEl>
                                      </p:cBhvr>
                                      <p:to x="100000" y="100000"/>
                                    </p:animScale>
                                    <p:animScale>
                                      <p:cBhvr>
                                        <p:cTn id="19" dur="26">
                                          <p:stCondLst>
                                            <p:cond delay="1808"/>
                                          </p:stCondLst>
                                        </p:cTn>
                                        <p:tgtEl>
                                          <p:spTgt spid="17"/>
                                        </p:tgtEl>
                                      </p:cBhvr>
                                      <p:to x="100000" y="95000"/>
                                    </p:animScale>
                                    <p:animScale>
                                      <p:cBhvr>
                                        <p:cTn id="20" dur="166" decel="50000">
                                          <p:stCondLst>
                                            <p:cond delay="1834"/>
                                          </p:stCondLst>
                                        </p:cTn>
                                        <p:tgtEl>
                                          <p:spTgt spid="1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 Box 6"/>
          <p:cNvSpPr txBox="1">
            <a:spLocks noChangeArrowheads="1"/>
          </p:cNvSpPr>
          <p:nvPr/>
        </p:nvSpPr>
        <p:spPr bwMode="auto">
          <a:xfrm>
            <a:off x="619105" y="2246379"/>
            <a:ext cx="11077722" cy="3354765"/>
          </a:xfrm>
          <a:prstGeom prst="rect">
            <a:avLst/>
          </a:prstGeom>
          <a:noFill/>
          <a:ln w="9525">
            <a:noFill/>
            <a:miter lim="800000"/>
            <a:headEnd/>
            <a:tailEnd/>
          </a:ln>
        </p:spPr>
        <p:txBody>
          <a:bodyPr wrap="square">
            <a:spAutoFit/>
          </a:bodyPr>
          <a:lstStyle/>
          <a:p>
            <a:pPr algn="just"/>
            <a:r>
              <a:rPr lang="en-US" sz="3200" dirty="0">
                <a:latin typeface="UTM Avo" panose="02040603050506020204" pitchFamily="18" charset="0"/>
                <a:cs typeface="Times New Roman" pitchFamily="18" charset="0"/>
              </a:rPr>
              <a:t>a. </a:t>
            </a:r>
            <a:r>
              <a:rPr lang="en-US" sz="3600" dirty="0" err="1">
                <a:latin typeface="UTM Avo" panose="02040603050506020204" pitchFamily="18" charset="0"/>
                <a:cs typeface="Times New Roman" pitchFamily="18" charset="0"/>
              </a:rPr>
              <a:t>Thì</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ra</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đó</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là</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một</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thứ</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máy</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cộng</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trừ</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mà</a:t>
            </a:r>
            <a:r>
              <a:rPr lang="en-US" sz="3600" dirty="0">
                <a:latin typeface="UTM Avo" panose="02040603050506020204" pitchFamily="18" charset="0"/>
                <a:cs typeface="Times New Roman" pitchFamily="18" charset="0"/>
              </a:rPr>
              <a:t> Pa- </a:t>
            </a:r>
            <a:r>
              <a:rPr lang="en-US" sz="3600" dirty="0" err="1">
                <a:latin typeface="UTM Avo" panose="02040603050506020204" pitchFamily="18" charset="0"/>
                <a:cs typeface="Times New Roman" pitchFamily="18" charset="0"/>
              </a:rPr>
              <a:t>xcan</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đã</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đặt</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hết</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tình</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cảm</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của</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người</a:t>
            </a:r>
            <a:r>
              <a:rPr lang="en-US" sz="3600" dirty="0">
                <a:latin typeface="UTM Avo" panose="02040603050506020204" pitchFamily="18" charset="0"/>
                <a:cs typeface="Times New Roman" pitchFamily="18" charset="0"/>
              </a:rPr>
              <a:t> con </a:t>
            </a:r>
            <a:r>
              <a:rPr lang="en-US" sz="3600" dirty="0" err="1">
                <a:latin typeface="UTM Avo" panose="02040603050506020204" pitchFamily="18" charset="0"/>
                <a:cs typeface="Times New Roman" pitchFamily="18" charset="0"/>
              </a:rPr>
              <a:t>vào</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việc</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chế</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tạo</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Đó</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chính</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là</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chiếc</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máy</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tính</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đầu</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tiên</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trên</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thế</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giới</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tổ</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tiên</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của</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những</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chiếc</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máy</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tính</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điện</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tử</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hiện</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đại</a:t>
            </a:r>
            <a:r>
              <a:rPr lang="en-US" sz="3600" dirty="0">
                <a:latin typeface="UTM Avo" panose="02040603050506020204" pitchFamily="18" charset="0"/>
                <a:cs typeface="Times New Roman" pitchFamily="18" charset="0"/>
              </a:rPr>
              <a:t>. </a:t>
            </a:r>
          </a:p>
          <a:p>
            <a:pPr algn="just"/>
            <a:r>
              <a:rPr lang="en-US" sz="3200" dirty="0">
                <a:latin typeface="UTM Avo" panose="02040603050506020204" pitchFamily="18" charset="0"/>
                <a:cs typeface="Times New Roman" pitchFamily="18" charset="0"/>
              </a:rPr>
              <a:t>					</a:t>
            </a:r>
            <a:r>
              <a:rPr lang="en-US" dirty="0">
                <a:latin typeface="UTM Avo" panose="02040603050506020204" pitchFamily="18" charset="0"/>
                <a:cs typeface="Times New Roman" pitchFamily="18" charset="0"/>
              </a:rPr>
              <a:t>Theo </a:t>
            </a:r>
            <a:r>
              <a:rPr lang="en-US" b="1" dirty="0">
                <a:latin typeface="UTM Avo" panose="02040603050506020204" pitchFamily="18" charset="0"/>
                <a:cs typeface="Times New Roman" pitchFamily="18" charset="0"/>
              </a:rPr>
              <a:t>LÊ NGUYÊN LONG, PHẠM NGỌC TOÀN</a:t>
            </a:r>
          </a:p>
        </p:txBody>
      </p:sp>
      <p:sp>
        <p:nvSpPr>
          <p:cNvPr id="25" name="Rectangle 24">
            <a:extLst>
              <a:ext uri="{FF2B5EF4-FFF2-40B4-BE49-F238E27FC236}">
                <a16:creationId xmlns:a16="http://schemas.microsoft.com/office/drawing/2014/main" id="{733C1570-EFA5-4886-A9E5-B4540CB4AAF3}"/>
              </a:ext>
            </a:extLst>
          </p:cNvPr>
          <p:cNvSpPr/>
          <p:nvPr/>
        </p:nvSpPr>
        <p:spPr>
          <a:xfrm>
            <a:off x="883040" y="448071"/>
            <a:ext cx="9836841" cy="1469248"/>
          </a:xfrm>
          <a:prstGeom prst="rect">
            <a:avLst/>
          </a:prstGeom>
          <a:noFill/>
          <a:ln>
            <a:solidFill>
              <a:srgbClr val="FF0000"/>
            </a:solidFill>
          </a:ln>
        </p:spPr>
        <p:txBody>
          <a:bodyPr wrap="square">
            <a:spAutoFit/>
          </a:bodyPr>
          <a:lstStyle/>
          <a:p>
            <a:pPr marL="514350" indent="-514350" algn="just">
              <a:lnSpc>
                <a:spcPct val="150000"/>
              </a:lnSpc>
              <a:buAutoNum type="arabicPeriod"/>
            </a:pPr>
            <a:r>
              <a:rPr lang="en-US" sz="3200" dirty="0" err="1">
                <a:solidFill>
                  <a:srgbClr val="C00000"/>
                </a:solidFill>
                <a:latin typeface="Tahoma" panose="020B0604030504040204" pitchFamily="34" charset="0"/>
                <a:ea typeface="Tahoma" panose="020B0604030504040204" pitchFamily="34" charset="0"/>
                <a:cs typeface="Tahoma" panose="020B0604030504040204" pitchFamily="34" charset="0"/>
              </a:rPr>
              <a:t>Tìm</a:t>
            </a:r>
            <a:r>
              <a:rPr lang="en-US" sz="3200"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vi-VN" sz="3200" dirty="0">
                <a:solidFill>
                  <a:srgbClr val="C00000"/>
                </a:solidFill>
                <a:latin typeface="Tahoma" panose="020B0604030504040204" pitchFamily="34" charset="0"/>
                <a:ea typeface="Tahoma" panose="020B0604030504040204" pitchFamily="34" charset="0"/>
                <a:cs typeface="Tahoma" panose="020B0604030504040204" pitchFamily="34" charset="0"/>
              </a:rPr>
              <a:t>câu kể </a:t>
            </a:r>
            <a:r>
              <a:rPr lang="vi-VN" sz="3200" b="1" i="1" dirty="0">
                <a:solidFill>
                  <a:srgbClr val="C00000"/>
                </a:solidFill>
                <a:latin typeface="Tahoma" panose="020B0604030504040204" pitchFamily="34" charset="0"/>
                <a:ea typeface="Tahoma" panose="020B0604030504040204" pitchFamily="34" charset="0"/>
                <a:cs typeface="Tahoma" panose="020B0604030504040204" pitchFamily="34" charset="0"/>
              </a:rPr>
              <a:t>Ai là gì? </a:t>
            </a:r>
            <a:r>
              <a:rPr lang="vi-VN" sz="3200" dirty="0">
                <a:solidFill>
                  <a:srgbClr val="C00000"/>
                </a:solidFill>
                <a:latin typeface="Tahoma" panose="020B0604030504040204" pitchFamily="34" charset="0"/>
                <a:ea typeface="Tahoma" panose="020B0604030504040204" pitchFamily="34" charset="0"/>
                <a:cs typeface="Tahoma" panose="020B0604030504040204" pitchFamily="34" charset="0"/>
              </a:rPr>
              <a:t>trong các câu </a:t>
            </a:r>
            <a:r>
              <a:rPr lang="vi-VN" sz="3200" dirty="0" err="1">
                <a:solidFill>
                  <a:srgbClr val="C00000"/>
                </a:solidFill>
                <a:latin typeface="Tahoma" panose="020B0604030504040204" pitchFamily="34" charset="0"/>
                <a:ea typeface="Tahoma" panose="020B0604030504040204" pitchFamily="34" charset="0"/>
                <a:cs typeface="Tahoma" panose="020B0604030504040204" pitchFamily="34" charset="0"/>
              </a:rPr>
              <a:t>dưới</a:t>
            </a:r>
            <a:r>
              <a:rPr lang="vi-VN" sz="3200" dirty="0">
                <a:solidFill>
                  <a:srgbClr val="C00000"/>
                </a:solidFill>
                <a:latin typeface="Tahoma" panose="020B0604030504040204" pitchFamily="34" charset="0"/>
                <a:ea typeface="Tahoma" panose="020B0604030504040204" pitchFamily="34" charset="0"/>
                <a:cs typeface="Tahoma" panose="020B0604030504040204" pitchFamily="34" charset="0"/>
              </a:rPr>
              <a:t> đây</a:t>
            </a:r>
            <a:r>
              <a:rPr lang="en-US" sz="3200"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rgbClr val="C00000"/>
                </a:solidFill>
                <a:latin typeface="Tahoma" panose="020B0604030504040204" pitchFamily="34" charset="0"/>
                <a:ea typeface="Tahoma" panose="020B0604030504040204" pitchFamily="34" charset="0"/>
                <a:cs typeface="Tahoma" panose="020B0604030504040204" pitchFamily="34" charset="0"/>
              </a:rPr>
              <a:t>và</a:t>
            </a:r>
            <a:r>
              <a:rPr lang="en-US" sz="3200" dirty="0">
                <a:solidFill>
                  <a:srgbClr val="C00000"/>
                </a:solidFill>
                <a:latin typeface="Tahoma" panose="020B0604030504040204" pitchFamily="34" charset="0"/>
                <a:ea typeface="Tahoma" panose="020B0604030504040204" pitchFamily="34" charset="0"/>
                <a:cs typeface="Tahoma" panose="020B0604030504040204" pitchFamily="34" charset="0"/>
              </a:rPr>
              <a:t> n</a:t>
            </a:r>
            <a:r>
              <a:rPr lang="vi-VN" sz="3200" dirty="0">
                <a:solidFill>
                  <a:srgbClr val="C00000"/>
                </a:solidFill>
                <a:latin typeface="Tahoma" panose="020B0604030504040204" pitchFamily="34" charset="0"/>
                <a:ea typeface="Tahoma" panose="020B0604030504040204" pitchFamily="34" charset="0"/>
                <a:cs typeface="Tahoma" panose="020B0604030504040204" pitchFamily="34" charset="0"/>
              </a:rPr>
              <a:t>êu tác dụng của từng câu.</a:t>
            </a:r>
          </a:p>
        </p:txBody>
      </p:sp>
      <p:sp>
        <p:nvSpPr>
          <p:cNvPr id="27" name="Text Box 7"/>
          <p:cNvSpPr txBox="1">
            <a:spLocks noChangeArrowheads="1"/>
          </p:cNvSpPr>
          <p:nvPr/>
        </p:nvSpPr>
        <p:spPr bwMode="auto">
          <a:xfrm>
            <a:off x="5973235" y="9284970"/>
            <a:ext cx="184731" cy="369332"/>
          </a:xfrm>
          <a:prstGeom prst="rect">
            <a:avLst/>
          </a:prstGeom>
          <a:noFill/>
          <a:ln w="9525">
            <a:noFill/>
            <a:miter lim="800000"/>
            <a:headEnd/>
            <a:tailEnd/>
          </a:ln>
        </p:spPr>
        <p:txBody>
          <a:bodyPr wrap="none">
            <a:spAutoFit/>
          </a:bodyPr>
          <a:lstStyle/>
          <a:p>
            <a:endParaRPr lang="en-US"/>
          </a:p>
        </p:txBody>
      </p:sp>
      <p:cxnSp>
        <p:nvCxnSpPr>
          <p:cNvPr id="3" name="Đường nối Thẳng 2">
            <a:extLst>
              <a:ext uri="{FF2B5EF4-FFF2-40B4-BE49-F238E27FC236}">
                <a16:creationId xmlns:a16="http://schemas.microsoft.com/office/drawing/2014/main" id="{37CD0EF8-7CDF-48CD-9FC7-FC2B97FAC614}"/>
              </a:ext>
            </a:extLst>
          </p:cNvPr>
          <p:cNvCxnSpPr>
            <a:cxnSpLocks/>
          </p:cNvCxnSpPr>
          <p:nvPr/>
        </p:nvCxnSpPr>
        <p:spPr>
          <a:xfrm>
            <a:off x="1507787" y="1138137"/>
            <a:ext cx="402725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Đường nối Thẳng 7">
            <a:extLst>
              <a:ext uri="{FF2B5EF4-FFF2-40B4-BE49-F238E27FC236}">
                <a16:creationId xmlns:a16="http://schemas.microsoft.com/office/drawing/2014/main" id="{A5CCEA6D-ABCC-4D06-A0DF-4E7C7ED779C2}"/>
              </a:ext>
            </a:extLst>
          </p:cNvPr>
          <p:cNvCxnSpPr>
            <a:cxnSpLocks/>
          </p:cNvCxnSpPr>
          <p:nvPr/>
        </p:nvCxnSpPr>
        <p:spPr>
          <a:xfrm>
            <a:off x="1507787" y="1836256"/>
            <a:ext cx="494489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9180941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5">
                                            <p:txEl>
                                              <p:pRg st="0" end="0"/>
                                            </p:txEl>
                                          </p:spTgt>
                                        </p:tgtEl>
                                        <p:attrNameLst>
                                          <p:attrName>style.visibility</p:attrName>
                                        </p:attrNameLst>
                                      </p:cBhvr>
                                      <p:to>
                                        <p:strVal val="visible"/>
                                      </p:to>
                                    </p:set>
                                    <p:anim calcmode="lin" valueType="num">
                                      <p:cBhvr additive="base">
                                        <p:cTn id="7" dur="500" fill="hold"/>
                                        <p:tgtEl>
                                          <p:spTgt spid="25">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5">
                                            <p:txEl>
                                              <p:pRg st="0" end="0"/>
                                            </p:txEl>
                                          </p:spTgt>
                                        </p:tgtEl>
                                        <p:attrNameLst>
                                          <p:attrName>ppt_y</p:attrName>
                                        </p:attrNameLst>
                                      </p:cBhvr>
                                      <p:tavLst>
                                        <p:tav tm="0">
                                          <p:val>
                                            <p:strVal val="#ppt_y"/>
                                          </p:val>
                                        </p:tav>
                                        <p:tav tm="100000">
                                          <p:val>
                                            <p:strVal val="#ppt_y"/>
                                          </p:val>
                                        </p:tav>
                                      </p:tavLst>
                                    </p:anim>
                                  </p:childTnLst>
                                </p:cTn>
                              </p:par>
                              <p:par>
                                <p:cTn id="9" presetID="14" presetClass="entr" presetSubtype="10" fill="hold" grpId="0" nodeType="withEffect">
                                  <p:stCondLst>
                                    <p:cond delay="0"/>
                                  </p:stCondLst>
                                  <p:childTnLst>
                                    <p:set>
                                      <p:cBhvr>
                                        <p:cTn id="10" dur="1" fill="hold">
                                          <p:stCondLst>
                                            <p:cond delay="0"/>
                                          </p:stCondLst>
                                        </p:cTn>
                                        <p:tgtEl>
                                          <p:spTgt spid="26"/>
                                        </p:tgtEl>
                                        <p:attrNameLst>
                                          <p:attrName>style.visibility</p:attrName>
                                        </p:attrNameLst>
                                      </p:cBhvr>
                                      <p:to>
                                        <p:strVal val="visible"/>
                                      </p:to>
                                    </p:set>
                                    <p:animEffect transition="in" filter="randombar(horizontal)">
                                      <p:cBhvr>
                                        <p:cTn id="11" dur="500"/>
                                        <p:tgtEl>
                                          <p:spTgt spid="26"/>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barn(inVertical)">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barn(inVertical)">
                                      <p:cBhvr>
                                        <p:cTn id="2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p:cNvGrpSpPr/>
          <p:nvPr/>
        </p:nvGrpSpPr>
        <p:grpSpPr>
          <a:xfrm>
            <a:off x="637379" y="1289756"/>
            <a:ext cx="11265840" cy="1861226"/>
            <a:chOff x="637379" y="1289756"/>
            <a:chExt cx="11265840" cy="1861226"/>
          </a:xfrm>
        </p:grpSpPr>
        <p:sp>
          <p:nvSpPr>
            <p:cNvPr id="12" name="Rectangle 11">
              <a:extLst>
                <a:ext uri="{FF2B5EF4-FFF2-40B4-BE49-F238E27FC236}">
                  <a16:creationId xmlns:a16="http://schemas.microsoft.com/office/drawing/2014/main" id="{DD6BE88F-6EBA-4487-A0E4-BE8885AE8BFB}"/>
                </a:ext>
              </a:extLst>
            </p:cNvPr>
            <p:cNvSpPr/>
            <p:nvPr/>
          </p:nvSpPr>
          <p:spPr>
            <a:xfrm>
              <a:off x="3025793" y="1289756"/>
              <a:ext cx="8877426" cy="1229684"/>
            </a:xfrm>
            <a:prstGeom prst="rect">
              <a:avLst/>
            </a:prstGeom>
            <a:solidFill>
              <a:srgbClr val="00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DD6BE88F-6EBA-4487-A0E4-BE8885AE8BFB}"/>
                </a:ext>
              </a:extLst>
            </p:cNvPr>
            <p:cNvSpPr/>
            <p:nvPr/>
          </p:nvSpPr>
          <p:spPr>
            <a:xfrm>
              <a:off x="637379" y="2408955"/>
              <a:ext cx="3991771" cy="742027"/>
            </a:xfrm>
            <a:prstGeom prst="rect">
              <a:avLst/>
            </a:prstGeom>
            <a:solidFill>
              <a:srgbClr val="00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DD6BE88F-6EBA-4487-A0E4-BE8885AE8BFB}"/>
                </a:ext>
              </a:extLst>
            </p:cNvPr>
            <p:cNvSpPr/>
            <p:nvPr/>
          </p:nvSpPr>
          <p:spPr>
            <a:xfrm>
              <a:off x="637379" y="1904598"/>
              <a:ext cx="3839371" cy="742027"/>
            </a:xfrm>
            <a:prstGeom prst="rect">
              <a:avLst/>
            </a:prstGeom>
            <a:solidFill>
              <a:srgbClr val="00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7"/>
          <p:cNvGrpSpPr/>
          <p:nvPr/>
        </p:nvGrpSpPr>
        <p:grpSpPr>
          <a:xfrm>
            <a:off x="637379" y="97046"/>
            <a:ext cx="11265841" cy="1829606"/>
            <a:chOff x="430986" y="2068134"/>
            <a:chExt cx="11265841" cy="1829606"/>
          </a:xfrm>
        </p:grpSpPr>
        <p:sp>
          <p:nvSpPr>
            <p:cNvPr id="9" name="Rectangle 8">
              <a:extLst>
                <a:ext uri="{FF2B5EF4-FFF2-40B4-BE49-F238E27FC236}">
                  <a16:creationId xmlns:a16="http://schemas.microsoft.com/office/drawing/2014/main" id="{787594E0-F7DC-4043-93C3-814A5B015D4D}"/>
                </a:ext>
              </a:extLst>
            </p:cNvPr>
            <p:cNvSpPr/>
            <p:nvPr/>
          </p:nvSpPr>
          <p:spPr>
            <a:xfrm>
              <a:off x="1141535" y="2068134"/>
              <a:ext cx="10555292" cy="664537"/>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787594E0-F7DC-4043-93C3-814A5B015D4D}"/>
                </a:ext>
              </a:extLst>
            </p:cNvPr>
            <p:cNvSpPr/>
            <p:nvPr/>
          </p:nvSpPr>
          <p:spPr>
            <a:xfrm>
              <a:off x="430987" y="2068134"/>
              <a:ext cx="11265839" cy="1346523"/>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787594E0-F7DC-4043-93C3-814A5B015D4D}"/>
                </a:ext>
              </a:extLst>
            </p:cNvPr>
            <p:cNvSpPr/>
            <p:nvPr/>
          </p:nvSpPr>
          <p:spPr>
            <a:xfrm>
              <a:off x="430986" y="3233203"/>
              <a:ext cx="2388414" cy="664537"/>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aphicFrame>
        <p:nvGraphicFramePr>
          <p:cNvPr id="2" name="Table 1">
            <a:extLst>
              <a:ext uri="{FF2B5EF4-FFF2-40B4-BE49-F238E27FC236}">
                <a16:creationId xmlns:a16="http://schemas.microsoft.com/office/drawing/2014/main" id="{4BCA45DA-40EE-43EE-8CCD-CAD4C5F0EECD}"/>
              </a:ext>
            </a:extLst>
          </p:cNvPr>
          <p:cNvGraphicFramePr>
            <a:graphicFrameLocks noGrp="1"/>
          </p:cNvGraphicFramePr>
          <p:nvPr>
            <p:extLst>
              <p:ext uri="{D42A27DB-BD31-4B8C-83A1-F6EECF244321}">
                <p14:modId xmlns:p14="http://schemas.microsoft.com/office/powerpoint/2010/main" val="2038452737"/>
              </p:ext>
            </p:extLst>
          </p:nvPr>
        </p:nvGraphicFramePr>
        <p:xfrm>
          <a:off x="958848" y="3695869"/>
          <a:ext cx="10419276" cy="3055425"/>
        </p:xfrm>
        <a:graphic>
          <a:graphicData uri="http://schemas.openxmlformats.org/drawingml/2006/table">
            <a:tbl>
              <a:tblPr firstRow="1" bandRow="1">
                <a:tableStyleId>{C4B1156A-380E-4F78-BDF5-A606A8083BF9}</a:tableStyleId>
              </a:tblPr>
              <a:tblGrid>
                <a:gridCol w="4595253">
                  <a:extLst>
                    <a:ext uri="{9D8B030D-6E8A-4147-A177-3AD203B41FA5}">
                      <a16:colId xmlns:a16="http://schemas.microsoft.com/office/drawing/2014/main" val="721016292"/>
                    </a:ext>
                  </a:extLst>
                </a:gridCol>
                <a:gridCol w="5824023">
                  <a:extLst>
                    <a:ext uri="{9D8B030D-6E8A-4147-A177-3AD203B41FA5}">
                      <a16:colId xmlns:a16="http://schemas.microsoft.com/office/drawing/2014/main" val="2503320349"/>
                    </a:ext>
                  </a:extLst>
                </a:gridCol>
              </a:tblGrid>
              <a:tr h="666447">
                <a:tc>
                  <a:txBody>
                    <a:bodyPr/>
                    <a:lstStyle/>
                    <a:p>
                      <a:pPr algn="ctr"/>
                      <a:r>
                        <a:rPr lang="it-IT" sz="2800" dirty="0">
                          <a:solidFill>
                            <a:srgbClr val="FF0000"/>
                          </a:solidFill>
                          <a:latin typeface="UTM Avo" panose="02040603050506020204" pitchFamily="18" charset="0"/>
                          <a:ea typeface="Tahoma" panose="020B0604030504040204" pitchFamily="34" charset="0"/>
                          <a:cs typeface="Tahoma" panose="020B0604030504040204" pitchFamily="34" charset="0"/>
                        </a:rPr>
                        <a:t>Câu</a:t>
                      </a:r>
                      <a:r>
                        <a:rPr lang="it-IT" sz="2800" baseline="0" dirty="0">
                          <a:solidFill>
                            <a:srgbClr val="FF0000"/>
                          </a:solidFill>
                          <a:latin typeface="UTM Avo" panose="02040603050506020204" pitchFamily="18" charset="0"/>
                          <a:ea typeface="Tahoma" panose="020B0604030504040204" pitchFamily="34" charset="0"/>
                          <a:cs typeface="Tahoma" panose="020B0604030504040204" pitchFamily="34" charset="0"/>
                        </a:rPr>
                        <a:t> kể Ai là gì?</a:t>
                      </a:r>
                      <a:endParaRPr lang="en-US" sz="2800" dirty="0">
                        <a:solidFill>
                          <a:srgbClr val="FF0000"/>
                        </a:solidFill>
                        <a:latin typeface="UTM Avo" panose="02040603050506020204" pitchFamily="18" charset="0"/>
                        <a:ea typeface="Tahoma" panose="020B0604030504040204" pitchFamily="34" charset="0"/>
                        <a:cs typeface="Tahoma" panose="020B0604030504040204" pitchFamily="34" charset="0"/>
                      </a:endParaRPr>
                    </a:p>
                  </a:txBody>
                  <a:tcPr/>
                </a:tc>
                <a:tc>
                  <a:txBody>
                    <a:bodyPr/>
                    <a:lstStyle/>
                    <a:p>
                      <a:pPr algn="ctr"/>
                      <a:r>
                        <a:rPr lang="fr-FR" sz="2800" dirty="0" err="1">
                          <a:solidFill>
                            <a:srgbClr val="FF0000"/>
                          </a:solidFill>
                          <a:latin typeface="UTM Avo" panose="02040603050506020204" pitchFamily="18" charset="0"/>
                          <a:ea typeface="Tahoma" panose="020B0604030504040204" pitchFamily="34" charset="0"/>
                          <a:cs typeface="Tahoma" panose="020B0604030504040204" pitchFamily="34" charset="0"/>
                        </a:rPr>
                        <a:t>Tác</a:t>
                      </a:r>
                      <a:r>
                        <a:rPr lang="fr-FR" sz="2800" baseline="0" dirty="0">
                          <a:solidFill>
                            <a:srgbClr val="FF0000"/>
                          </a:solidFill>
                          <a:latin typeface="UTM Avo" panose="02040603050506020204" pitchFamily="18" charset="0"/>
                          <a:ea typeface="Tahoma" panose="020B0604030504040204" pitchFamily="34" charset="0"/>
                          <a:cs typeface="Tahoma" panose="020B0604030504040204" pitchFamily="34" charset="0"/>
                        </a:rPr>
                        <a:t> </a:t>
                      </a:r>
                      <a:r>
                        <a:rPr lang="fr-FR" sz="2800" baseline="0" dirty="0" err="1">
                          <a:solidFill>
                            <a:srgbClr val="FF0000"/>
                          </a:solidFill>
                          <a:latin typeface="UTM Avo" panose="02040603050506020204" pitchFamily="18" charset="0"/>
                          <a:ea typeface="Tahoma" panose="020B0604030504040204" pitchFamily="34" charset="0"/>
                          <a:cs typeface="Tahoma" panose="020B0604030504040204" pitchFamily="34" charset="0"/>
                        </a:rPr>
                        <a:t>dụng</a:t>
                      </a:r>
                      <a:endParaRPr lang="fr-FR" sz="2800" dirty="0">
                        <a:solidFill>
                          <a:srgbClr val="FF0000"/>
                        </a:solidFill>
                        <a:latin typeface="UTM Avo" panose="02040603050506020204" pitchFamily="18" charset="0"/>
                        <a:ea typeface="Tahoma" panose="020B0604030504040204" pitchFamily="34" charset="0"/>
                        <a:cs typeface="Tahoma" panose="020B0604030504040204" pitchFamily="34" charset="0"/>
                      </a:endParaRPr>
                    </a:p>
                  </a:txBody>
                  <a:tcPr/>
                </a:tc>
                <a:extLst>
                  <a:ext uri="{0D108BD9-81ED-4DB2-BD59-A6C34878D82A}">
                    <a16:rowId xmlns:a16="http://schemas.microsoft.com/office/drawing/2014/main" val="799444443"/>
                  </a:ext>
                </a:extLst>
              </a:tr>
              <a:tr h="1165089">
                <a:tc>
                  <a:txBody>
                    <a:bodyPr/>
                    <a:lstStyle/>
                    <a:p>
                      <a:pPr fontAlgn="t"/>
                      <a:endParaRPr lang="en-US" sz="2500" b="0" dirty="0">
                        <a:solidFill>
                          <a:srgbClr val="00B050"/>
                        </a:solidFill>
                        <a:effectLst/>
                        <a:latin typeface="Tahoma" panose="020B0604030504040204" pitchFamily="34" charset="0"/>
                        <a:ea typeface="Tahoma" panose="020B0604030504040204" pitchFamily="34" charset="0"/>
                        <a:cs typeface="Tahoma" panose="020B0604030504040204" pitchFamily="34" charset="0"/>
                      </a:endParaRPr>
                    </a:p>
                  </a:txBody>
                  <a:tcPr marL="47625" marR="47625" marT="47625" marB="47625"/>
                </a:tc>
                <a:tc>
                  <a:txBody>
                    <a:bodyPr/>
                    <a:lstStyle/>
                    <a:p>
                      <a:pPr fontAlgn="t"/>
                      <a:endParaRPr lang="vi-VN" sz="2500" b="0" dirty="0">
                        <a:solidFill>
                          <a:srgbClr val="00B050"/>
                        </a:solidFill>
                        <a:effectLst/>
                        <a:latin typeface="Tahoma" panose="020B0604030504040204" pitchFamily="34" charset="0"/>
                        <a:ea typeface="Tahoma" panose="020B0604030504040204" pitchFamily="34" charset="0"/>
                        <a:cs typeface="Tahoma" panose="020B0604030504040204" pitchFamily="34" charset="0"/>
                      </a:endParaRPr>
                    </a:p>
                  </a:txBody>
                  <a:tcPr marL="47625" marR="47625" marT="47625" marB="47625"/>
                </a:tc>
                <a:extLst>
                  <a:ext uri="{0D108BD9-81ED-4DB2-BD59-A6C34878D82A}">
                    <a16:rowId xmlns:a16="http://schemas.microsoft.com/office/drawing/2014/main" val="1022689725"/>
                  </a:ext>
                </a:extLst>
              </a:tr>
              <a:tr h="1223889">
                <a:tc>
                  <a:txBody>
                    <a:bodyPr/>
                    <a:lstStyle/>
                    <a:p>
                      <a:pPr fontAlgn="t"/>
                      <a:endParaRPr lang="en-US" sz="2500" b="0" dirty="0">
                        <a:solidFill>
                          <a:srgbClr val="00B050"/>
                        </a:solidFill>
                        <a:effectLst/>
                        <a:latin typeface="Tahoma" panose="020B0604030504040204" pitchFamily="34" charset="0"/>
                        <a:ea typeface="Tahoma" panose="020B0604030504040204" pitchFamily="34" charset="0"/>
                        <a:cs typeface="Tahoma" panose="020B0604030504040204" pitchFamily="34" charset="0"/>
                      </a:endParaRPr>
                    </a:p>
                  </a:txBody>
                  <a:tcPr marL="47625" marR="47625" marT="47625" marB="47625"/>
                </a:tc>
                <a:tc>
                  <a:txBody>
                    <a:bodyPr/>
                    <a:lstStyle/>
                    <a:p>
                      <a:pPr fontAlgn="t"/>
                      <a:endParaRPr lang="en-US" sz="2500" b="0" dirty="0">
                        <a:solidFill>
                          <a:srgbClr val="00B050"/>
                        </a:solidFill>
                        <a:effectLst/>
                        <a:latin typeface="Tahoma" panose="020B0604030504040204" pitchFamily="34" charset="0"/>
                        <a:ea typeface="Tahoma" panose="020B0604030504040204" pitchFamily="34" charset="0"/>
                        <a:cs typeface="Tahoma" panose="020B0604030504040204" pitchFamily="34" charset="0"/>
                      </a:endParaRPr>
                    </a:p>
                  </a:txBody>
                  <a:tcPr marL="47625" marR="47625" marT="47625" marB="47625"/>
                </a:tc>
                <a:extLst>
                  <a:ext uri="{0D108BD9-81ED-4DB2-BD59-A6C34878D82A}">
                    <a16:rowId xmlns:a16="http://schemas.microsoft.com/office/drawing/2014/main" val="1127684672"/>
                  </a:ext>
                </a:extLst>
              </a:tr>
            </a:tbl>
          </a:graphicData>
        </a:graphic>
      </p:graphicFrame>
      <p:sp>
        <p:nvSpPr>
          <p:cNvPr id="3" name="Rectangle 2">
            <a:extLst>
              <a:ext uri="{FF2B5EF4-FFF2-40B4-BE49-F238E27FC236}">
                <a16:creationId xmlns:a16="http://schemas.microsoft.com/office/drawing/2014/main" id="{24ADFE90-F0AD-4DA3-A0A0-6DC240B082F1}"/>
              </a:ext>
            </a:extLst>
          </p:cNvPr>
          <p:cNvSpPr/>
          <p:nvPr/>
        </p:nvSpPr>
        <p:spPr>
          <a:xfrm>
            <a:off x="-1944159" y="4706679"/>
            <a:ext cx="10402359" cy="523220"/>
          </a:xfrm>
          <a:prstGeom prst="rect">
            <a:avLst/>
          </a:prstGeom>
          <a:noFill/>
        </p:spPr>
        <p:txBody>
          <a:bodyPr wrap="square" lIns="91440" tIns="45720" rIns="91440" bIns="45720">
            <a:spAutoFit/>
          </a:bodyPr>
          <a:lstStyle/>
          <a:p>
            <a:pPr algn="ctr"/>
            <a:r>
              <a:rPr lang="en-US" sz="2800" dirty="0" err="1">
                <a:latin typeface="UTM Avo" panose="02040603050506020204" pitchFamily="18" charset="0"/>
                <a:cs typeface="Times New Roman" pitchFamily="18" charset="0"/>
              </a:rPr>
              <a:t>Thì</a:t>
            </a:r>
            <a:r>
              <a:rPr lang="en-US" sz="2800" dirty="0">
                <a:latin typeface="UTM Avo" panose="02040603050506020204" pitchFamily="18" charset="0"/>
                <a:cs typeface="Times New Roman" pitchFamily="18" charset="0"/>
              </a:rPr>
              <a:t> </a:t>
            </a:r>
            <a:r>
              <a:rPr lang="en-US" sz="2800" dirty="0" err="1">
                <a:latin typeface="UTM Avo" panose="02040603050506020204" pitchFamily="18" charset="0"/>
                <a:cs typeface="Times New Roman" pitchFamily="18" charset="0"/>
              </a:rPr>
              <a:t>ra</a:t>
            </a:r>
            <a:r>
              <a:rPr lang="en-US" sz="2800" dirty="0">
                <a:latin typeface="UTM Avo" panose="02040603050506020204" pitchFamily="18" charset="0"/>
                <a:cs typeface="Times New Roman" pitchFamily="18" charset="0"/>
              </a:rPr>
              <a:t> </a:t>
            </a:r>
            <a:r>
              <a:rPr lang="en-US" sz="2800" dirty="0" err="1">
                <a:latin typeface="UTM Avo" panose="02040603050506020204" pitchFamily="18" charset="0"/>
                <a:cs typeface="Times New Roman" pitchFamily="18" charset="0"/>
              </a:rPr>
              <a:t>đó</a:t>
            </a:r>
            <a:r>
              <a:rPr lang="en-US" sz="2800" dirty="0">
                <a:latin typeface="UTM Avo" panose="02040603050506020204" pitchFamily="18" charset="0"/>
                <a:cs typeface="Times New Roman" pitchFamily="18" charset="0"/>
              </a:rPr>
              <a:t> ……</a:t>
            </a:r>
            <a:r>
              <a:rPr lang="en-US" sz="2800" dirty="0" err="1">
                <a:latin typeface="UTM Avo" panose="02040603050506020204" pitchFamily="18" charset="0"/>
                <a:cs typeface="Times New Roman" pitchFamily="18" charset="0"/>
              </a:rPr>
              <a:t>chế</a:t>
            </a:r>
            <a:r>
              <a:rPr lang="en-US" sz="2800" dirty="0">
                <a:latin typeface="UTM Avo" panose="02040603050506020204" pitchFamily="18" charset="0"/>
                <a:cs typeface="Times New Roman" pitchFamily="18" charset="0"/>
              </a:rPr>
              <a:t> </a:t>
            </a:r>
            <a:r>
              <a:rPr lang="en-US" sz="2800" dirty="0" err="1">
                <a:latin typeface="UTM Avo" panose="02040603050506020204" pitchFamily="18" charset="0"/>
                <a:cs typeface="Times New Roman" pitchFamily="18" charset="0"/>
              </a:rPr>
              <a:t>tạo</a:t>
            </a:r>
            <a:r>
              <a:rPr lang="en-US" sz="2800" dirty="0">
                <a:latin typeface="UTM Avo" panose="02040603050506020204" pitchFamily="18" charset="0"/>
                <a:cs typeface="Times New Roman" pitchFamily="18" charset="0"/>
              </a:rPr>
              <a:t>.</a:t>
            </a:r>
            <a:endParaRPr lang="en-US" sz="2800" dirty="0">
              <a:ln w="0"/>
              <a:solidFill>
                <a:srgbClr val="002060"/>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4" name="Rectangle 3">
            <a:extLst>
              <a:ext uri="{FF2B5EF4-FFF2-40B4-BE49-F238E27FC236}">
                <a16:creationId xmlns:a16="http://schemas.microsoft.com/office/drawing/2014/main" id="{6B7430B8-6E47-4804-8726-7E2226E14442}"/>
              </a:ext>
            </a:extLst>
          </p:cNvPr>
          <p:cNvSpPr/>
          <p:nvPr/>
        </p:nvSpPr>
        <p:spPr>
          <a:xfrm>
            <a:off x="6002929" y="4358932"/>
            <a:ext cx="4910542" cy="1200329"/>
          </a:xfrm>
          <a:prstGeom prst="rect">
            <a:avLst/>
          </a:prstGeom>
          <a:noFill/>
        </p:spPr>
        <p:txBody>
          <a:bodyPr wrap="square" lIns="91440" tIns="45720" rIns="91440" bIns="45720">
            <a:spAutoFit/>
          </a:bodyPr>
          <a:lstStyle/>
          <a:p>
            <a:pPr algn="ctr"/>
            <a:r>
              <a:rPr lang="vi-VN" sz="3600" dirty="0">
                <a:solidFill>
                  <a:srgbClr val="002060"/>
                </a:solidFill>
              </a:rPr>
              <a:t>Câu giới thiệu về chiếc máy cộng trừ</a:t>
            </a:r>
          </a:p>
        </p:txBody>
      </p:sp>
      <p:sp>
        <p:nvSpPr>
          <p:cNvPr id="5" name="Text Box 6"/>
          <p:cNvSpPr txBox="1">
            <a:spLocks noChangeArrowheads="1"/>
          </p:cNvSpPr>
          <p:nvPr/>
        </p:nvSpPr>
        <p:spPr bwMode="auto">
          <a:xfrm>
            <a:off x="825498" y="247650"/>
            <a:ext cx="11077722" cy="3354765"/>
          </a:xfrm>
          <a:prstGeom prst="rect">
            <a:avLst/>
          </a:prstGeom>
          <a:noFill/>
          <a:ln w="9525">
            <a:noFill/>
            <a:miter lim="800000"/>
            <a:headEnd/>
            <a:tailEnd/>
          </a:ln>
        </p:spPr>
        <p:txBody>
          <a:bodyPr wrap="square">
            <a:spAutoFit/>
          </a:bodyPr>
          <a:lstStyle/>
          <a:p>
            <a:pPr algn="just"/>
            <a:r>
              <a:rPr lang="en-US" sz="3200" dirty="0">
                <a:latin typeface="UTM Avo" panose="02040603050506020204" pitchFamily="18" charset="0"/>
                <a:cs typeface="Times New Roman" pitchFamily="18" charset="0"/>
              </a:rPr>
              <a:t>a. </a:t>
            </a:r>
            <a:r>
              <a:rPr lang="en-US" sz="3600" dirty="0" err="1">
                <a:latin typeface="UTM Avo" panose="02040603050506020204" pitchFamily="18" charset="0"/>
                <a:cs typeface="Times New Roman" pitchFamily="18" charset="0"/>
              </a:rPr>
              <a:t>Thì</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ra</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đó</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là</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một</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thứ</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máy</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cộng</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trừ</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mà</a:t>
            </a:r>
            <a:r>
              <a:rPr lang="en-US" sz="3600" dirty="0">
                <a:latin typeface="UTM Avo" panose="02040603050506020204" pitchFamily="18" charset="0"/>
                <a:cs typeface="Times New Roman" pitchFamily="18" charset="0"/>
              </a:rPr>
              <a:t> Pa- </a:t>
            </a:r>
            <a:r>
              <a:rPr lang="en-US" sz="3600" dirty="0" err="1">
                <a:latin typeface="UTM Avo" panose="02040603050506020204" pitchFamily="18" charset="0"/>
                <a:cs typeface="Times New Roman" pitchFamily="18" charset="0"/>
              </a:rPr>
              <a:t>xcan</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đã</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đặt</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hết</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tình</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cảm</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của</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người</a:t>
            </a:r>
            <a:r>
              <a:rPr lang="en-US" sz="3600" dirty="0">
                <a:latin typeface="UTM Avo" panose="02040603050506020204" pitchFamily="18" charset="0"/>
                <a:cs typeface="Times New Roman" pitchFamily="18" charset="0"/>
              </a:rPr>
              <a:t> con </a:t>
            </a:r>
            <a:r>
              <a:rPr lang="en-US" sz="3600" dirty="0" err="1">
                <a:latin typeface="UTM Avo" panose="02040603050506020204" pitchFamily="18" charset="0"/>
                <a:cs typeface="Times New Roman" pitchFamily="18" charset="0"/>
              </a:rPr>
              <a:t>vào</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việc</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chế</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tạo</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Đó</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chính</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là</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chiếc</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máy</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tính</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đầu</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tiên</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trên</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thế</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giới</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tổ</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tiên</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của</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những</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chiếc</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máy</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tính</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điện</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tử</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hiện</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đại</a:t>
            </a:r>
            <a:r>
              <a:rPr lang="en-US" sz="3600" dirty="0">
                <a:latin typeface="UTM Avo" panose="02040603050506020204" pitchFamily="18" charset="0"/>
                <a:cs typeface="Times New Roman" pitchFamily="18" charset="0"/>
              </a:rPr>
              <a:t>. </a:t>
            </a:r>
          </a:p>
          <a:p>
            <a:pPr algn="just"/>
            <a:r>
              <a:rPr lang="en-US" sz="3200" dirty="0">
                <a:latin typeface="UTM Avo" panose="02040603050506020204" pitchFamily="18" charset="0"/>
                <a:cs typeface="Times New Roman" pitchFamily="18" charset="0"/>
              </a:rPr>
              <a:t>					</a:t>
            </a:r>
            <a:r>
              <a:rPr lang="en-US" dirty="0">
                <a:latin typeface="UTM Avo" panose="02040603050506020204" pitchFamily="18" charset="0"/>
                <a:cs typeface="Times New Roman" pitchFamily="18" charset="0"/>
              </a:rPr>
              <a:t>Theo </a:t>
            </a:r>
            <a:r>
              <a:rPr lang="en-US" b="1" dirty="0">
                <a:latin typeface="UTM Avo" panose="02040603050506020204" pitchFamily="18" charset="0"/>
                <a:cs typeface="Times New Roman" pitchFamily="18" charset="0"/>
              </a:rPr>
              <a:t>LÊ NGUYÊN LONG, PHẠM NGỌC TOÀN</a:t>
            </a:r>
          </a:p>
        </p:txBody>
      </p:sp>
      <p:sp>
        <p:nvSpPr>
          <p:cNvPr id="6" name="Rectangle 5">
            <a:extLst>
              <a:ext uri="{FF2B5EF4-FFF2-40B4-BE49-F238E27FC236}">
                <a16:creationId xmlns:a16="http://schemas.microsoft.com/office/drawing/2014/main" id="{24ADFE90-F0AD-4DA3-A0A0-6DC240B082F1}"/>
              </a:ext>
            </a:extLst>
          </p:cNvPr>
          <p:cNvSpPr/>
          <p:nvPr/>
        </p:nvSpPr>
        <p:spPr>
          <a:xfrm>
            <a:off x="-1944159" y="5876791"/>
            <a:ext cx="10402359" cy="523220"/>
          </a:xfrm>
          <a:prstGeom prst="rect">
            <a:avLst/>
          </a:prstGeom>
          <a:noFill/>
        </p:spPr>
        <p:txBody>
          <a:bodyPr wrap="square" lIns="91440" tIns="45720" rIns="91440" bIns="45720">
            <a:spAutoFit/>
          </a:bodyPr>
          <a:lstStyle/>
          <a:p>
            <a:pPr algn="ctr"/>
            <a:r>
              <a:rPr lang="en-US" sz="2800" dirty="0" err="1">
                <a:latin typeface="UTM Avo" panose="02040603050506020204" pitchFamily="18" charset="0"/>
                <a:cs typeface="Times New Roman" pitchFamily="18" charset="0"/>
              </a:rPr>
              <a:t>Đó</a:t>
            </a:r>
            <a:r>
              <a:rPr lang="en-US" sz="2800" dirty="0">
                <a:latin typeface="UTM Avo" panose="02040603050506020204" pitchFamily="18" charset="0"/>
                <a:cs typeface="Times New Roman" pitchFamily="18" charset="0"/>
              </a:rPr>
              <a:t> </a:t>
            </a:r>
            <a:r>
              <a:rPr lang="en-US" sz="2800" dirty="0" err="1">
                <a:latin typeface="UTM Avo" panose="02040603050506020204" pitchFamily="18" charset="0"/>
                <a:cs typeface="Times New Roman" pitchFamily="18" charset="0"/>
              </a:rPr>
              <a:t>chính</a:t>
            </a:r>
            <a:r>
              <a:rPr lang="en-US" sz="2800" dirty="0">
                <a:latin typeface="UTM Avo" panose="02040603050506020204" pitchFamily="18" charset="0"/>
                <a:cs typeface="Times New Roman" pitchFamily="18" charset="0"/>
              </a:rPr>
              <a:t> </a:t>
            </a:r>
            <a:r>
              <a:rPr lang="en-US" sz="2800" dirty="0" err="1">
                <a:latin typeface="UTM Avo" panose="02040603050506020204" pitchFamily="18" charset="0"/>
                <a:cs typeface="Times New Roman" pitchFamily="18" charset="0"/>
              </a:rPr>
              <a:t>là</a:t>
            </a:r>
            <a:r>
              <a:rPr lang="en-US" sz="2800" dirty="0">
                <a:latin typeface="UTM Avo" panose="02040603050506020204" pitchFamily="18" charset="0"/>
                <a:cs typeface="Times New Roman" pitchFamily="18" charset="0"/>
              </a:rPr>
              <a:t> …… </a:t>
            </a:r>
            <a:r>
              <a:rPr lang="en-US" sz="2800" dirty="0" err="1">
                <a:latin typeface="UTM Avo" panose="02040603050506020204" pitchFamily="18" charset="0"/>
                <a:cs typeface="Times New Roman" pitchFamily="18" charset="0"/>
              </a:rPr>
              <a:t>hiện</a:t>
            </a:r>
            <a:r>
              <a:rPr lang="en-US" sz="2800" dirty="0">
                <a:latin typeface="UTM Avo" panose="02040603050506020204" pitchFamily="18" charset="0"/>
                <a:cs typeface="Times New Roman" pitchFamily="18" charset="0"/>
              </a:rPr>
              <a:t> </a:t>
            </a:r>
            <a:r>
              <a:rPr lang="en-US" sz="2800" dirty="0" err="1">
                <a:latin typeface="UTM Avo" panose="02040603050506020204" pitchFamily="18" charset="0"/>
                <a:cs typeface="Times New Roman" pitchFamily="18" charset="0"/>
              </a:rPr>
              <a:t>đại</a:t>
            </a:r>
            <a:r>
              <a:rPr lang="en-US" sz="2800" dirty="0">
                <a:latin typeface="UTM Avo" panose="02040603050506020204" pitchFamily="18" charset="0"/>
                <a:cs typeface="Times New Roman" pitchFamily="18" charset="0"/>
              </a:rPr>
              <a:t>. </a:t>
            </a:r>
            <a:endParaRPr lang="en-US" sz="2800" dirty="0">
              <a:ln w="0"/>
              <a:solidFill>
                <a:srgbClr val="002060"/>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7" name="Rectangle 6">
            <a:extLst>
              <a:ext uri="{FF2B5EF4-FFF2-40B4-BE49-F238E27FC236}">
                <a16:creationId xmlns:a16="http://schemas.microsoft.com/office/drawing/2014/main" id="{6B7430B8-6E47-4804-8726-7E2226E14442}"/>
              </a:ext>
            </a:extLst>
          </p:cNvPr>
          <p:cNvSpPr/>
          <p:nvPr/>
        </p:nvSpPr>
        <p:spPr>
          <a:xfrm>
            <a:off x="5684353" y="5535361"/>
            <a:ext cx="5693771" cy="1200329"/>
          </a:xfrm>
          <a:prstGeom prst="rect">
            <a:avLst/>
          </a:prstGeom>
          <a:noFill/>
        </p:spPr>
        <p:txBody>
          <a:bodyPr wrap="square" lIns="91440" tIns="45720" rIns="91440" bIns="45720">
            <a:spAutoFit/>
          </a:bodyPr>
          <a:lstStyle/>
          <a:p>
            <a:pPr algn="ctr"/>
            <a:r>
              <a:rPr lang="vi-VN" sz="3600" dirty="0">
                <a:solidFill>
                  <a:srgbClr val="002060"/>
                </a:solidFill>
              </a:rPr>
              <a:t>Câu nêu nhận định về giá trị của chiếc máy đầu tiên</a:t>
            </a:r>
          </a:p>
        </p:txBody>
      </p:sp>
    </p:spTree>
    <p:extLst>
      <p:ext uri="{BB962C8B-B14F-4D97-AF65-F5344CB8AC3E}">
        <p14:creationId xmlns:p14="http://schemas.microsoft.com/office/powerpoint/2010/main" val="24737414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accel="20000" decel="80000" fill="hold" grpId="0" nodeType="clickEffect">
                                  <p:stCondLst>
                                    <p:cond delay="0"/>
                                  </p:stCondLst>
                                  <p:iterate type="wd">
                                    <p:tmPct val="30000"/>
                                  </p:iterate>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accel="20000" decel="80000" fill="hold" grpId="0" nodeType="clickEffect">
                                  <p:stCondLst>
                                    <p:cond delay="0"/>
                                  </p:stCondLst>
                                  <p:iterate type="wd">
                                    <p:tmPct val="30000"/>
                                  </p:iterate>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ppt_x"/>
                                          </p:val>
                                        </p:tav>
                                        <p:tav tm="100000">
                                          <p:val>
                                            <p:strVal val="#ppt_x"/>
                                          </p:val>
                                        </p:tav>
                                      </p:tavLst>
                                    </p:anim>
                                    <p:anim calcmode="lin" valueType="num">
                                      <p:cBhvr additive="base">
                                        <p:cTn id="19"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4" presetClass="exit" presetSubtype="10" fill="hold" nodeType="clickEffect">
                                  <p:stCondLst>
                                    <p:cond delay="0"/>
                                  </p:stCondLst>
                                  <p:childTnLst>
                                    <p:animEffect transition="out" filter="randombar(horizontal)">
                                      <p:cBhvr>
                                        <p:cTn id="23" dur="500"/>
                                        <p:tgtEl>
                                          <p:spTgt spid="8"/>
                                        </p:tgtEl>
                                      </p:cBhvr>
                                    </p:animEffect>
                                    <p:set>
                                      <p:cBhvr>
                                        <p:cTn id="24" dur="1" fill="hold">
                                          <p:stCondLst>
                                            <p:cond delay="499"/>
                                          </p:stCondLst>
                                        </p:cTn>
                                        <p:tgtEl>
                                          <p:spTgt spid="8"/>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wipe(left)">
                                      <p:cBhvr>
                                        <p:cTn id="29" dur="500"/>
                                        <p:tgtEl>
                                          <p:spTgt spid="19"/>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ntr" presetSubtype="4" accel="20000" decel="80000" fill="hold" grpId="0" nodeType="clickEffect">
                                  <p:stCondLst>
                                    <p:cond delay="0"/>
                                  </p:stCondLst>
                                  <p:iterate type="wd">
                                    <p:tmPct val="30000"/>
                                  </p:iterate>
                                  <p:childTnLst>
                                    <p:set>
                                      <p:cBhvr>
                                        <p:cTn id="33" dur="1" fill="hold">
                                          <p:stCondLst>
                                            <p:cond delay="0"/>
                                          </p:stCondLst>
                                        </p:cTn>
                                        <p:tgtEl>
                                          <p:spTgt spid="6"/>
                                        </p:tgtEl>
                                        <p:attrNameLst>
                                          <p:attrName>style.visibility</p:attrName>
                                        </p:attrNameLst>
                                      </p:cBhvr>
                                      <p:to>
                                        <p:strVal val="visible"/>
                                      </p:to>
                                    </p:set>
                                    <p:anim calcmode="lin" valueType="num">
                                      <p:cBhvr additive="base">
                                        <p:cTn id="34" dur="500" fill="hold"/>
                                        <p:tgtEl>
                                          <p:spTgt spid="6"/>
                                        </p:tgtEl>
                                        <p:attrNameLst>
                                          <p:attrName>ppt_x</p:attrName>
                                        </p:attrNameLst>
                                      </p:cBhvr>
                                      <p:tavLst>
                                        <p:tav tm="0">
                                          <p:val>
                                            <p:strVal val="#ppt_x"/>
                                          </p:val>
                                        </p:tav>
                                        <p:tav tm="100000">
                                          <p:val>
                                            <p:strVal val="#ppt_x"/>
                                          </p:val>
                                        </p:tav>
                                      </p:tavLst>
                                    </p:anim>
                                    <p:anim calcmode="lin" valueType="num">
                                      <p:cBhvr additive="base">
                                        <p:cTn id="35"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4" accel="20000" decel="80000" fill="hold" grpId="0" nodeType="clickEffect">
                                  <p:stCondLst>
                                    <p:cond delay="0"/>
                                  </p:stCondLst>
                                  <p:iterate type="wd">
                                    <p:tmPct val="30000"/>
                                  </p:iterate>
                                  <p:childTnLst>
                                    <p:set>
                                      <p:cBhvr>
                                        <p:cTn id="39" dur="1" fill="hold">
                                          <p:stCondLst>
                                            <p:cond delay="0"/>
                                          </p:stCondLst>
                                        </p:cTn>
                                        <p:tgtEl>
                                          <p:spTgt spid="7"/>
                                        </p:tgtEl>
                                        <p:attrNameLst>
                                          <p:attrName>style.visibility</p:attrName>
                                        </p:attrNameLst>
                                      </p:cBhvr>
                                      <p:to>
                                        <p:strVal val="visible"/>
                                      </p:to>
                                    </p:set>
                                    <p:anim calcmode="lin" valueType="num">
                                      <p:cBhvr additive="base">
                                        <p:cTn id="40" dur="500" fill="hold"/>
                                        <p:tgtEl>
                                          <p:spTgt spid="7"/>
                                        </p:tgtEl>
                                        <p:attrNameLst>
                                          <p:attrName>ppt_x</p:attrName>
                                        </p:attrNameLst>
                                      </p:cBhvr>
                                      <p:tavLst>
                                        <p:tav tm="0">
                                          <p:val>
                                            <p:strVal val="#ppt_x"/>
                                          </p:val>
                                        </p:tav>
                                        <p:tav tm="100000">
                                          <p:val>
                                            <p:strVal val="#ppt_x"/>
                                          </p:val>
                                        </p:tav>
                                      </p:tavLst>
                                    </p:anim>
                                    <p:anim calcmode="lin" valueType="num">
                                      <p:cBhvr additive="base">
                                        <p:cTn id="41"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6" grpId="0"/>
      <p:bldP spid="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733C1570-EFA5-4886-A9E5-B4540CB4AAF3}"/>
              </a:ext>
            </a:extLst>
          </p:cNvPr>
          <p:cNvSpPr/>
          <p:nvPr/>
        </p:nvSpPr>
        <p:spPr>
          <a:xfrm>
            <a:off x="883040" y="448071"/>
            <a:ext cx="10172700" cy="2207912"/>
          </a:xfrm>
          <a:prstGeom prst="rect">
            <a:avLst/>
          </a:prstGeom>
          <a:noFill/>
        </p:spPr>
        <p:txBody>
          <a:bodyPr wrap="square">
            <a:spAutoFit/>
          </a:bodyPr>
          <a:lstStyle/>
          <a:p>
            <a:pPr algn="just">
              <a:lnSpc>
                <a:spcPct val="150000"/>
              </a:lnSpc>
            </a:pPr>
            <a:r>
              <a:rPr lang="en-US" sz="3200" dirty="0">
                <a:solidFill>
                  <a:srgbClr val="C00000"/>
                </a:solidFill>
                <a:latin typeface="Tahoma" panose="020B0604030504040204" pitchFamily="34" charset="0"/>
                <a:ea typeface="Tahoma" panose="020B0604030504040204" pitchFamily="34" charset="0"/>
                <a:cs typeface="Tahoma" panose="020B0604030504040204" pitchFamily="34" charset="0"/>
              </a:rPr>
              <a:t>1. </a:t>
            </a:r>
            <a:r>
              <a:rPr lang="en-US" sz="3200" dirty="0" err="1">
                <a:solidFill>
                  <a:srgbClr val="C00000"/>
                </a:solidFill>
                <a:latin typeface="Tahoma" panose="020B0604030504040204" pitchFamily="34" charset="0"/>
                <a:ea typeface="Tahoma" panose="020B0604030504040204" pitchFamily="34" charset="0"/>
                <a:cs typeface="Tahoma" panose="020B0604030504040204" pitchFamily="34" charset="0"/>
              </a:rPr>
              <a:t>Tìm</a:t>
            </a:r>
            <a:r>
              <a:rPr lang="en-US" sz="3200"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vi-VN" sz="3200" dirty="0">
                <a:solidFill>
                  <a:srgbClr val="C00000"/>
                </a:solidFill>
                <a:latin typeface="Tahoma" panose="020B0604030504040204" pitchFamily="34" charset="0"/>
                <a:ea typeface="Tahoma" panose="020B0604030504040204" pitchFamily="34" charset="0"/>
                <a:cs typeface="Tahoma" panose="020B0604030504040204" pitchFamily="34" charset="0"/>
              </a:rPr>
              <a:t>câu </a:t>
            </a:r>
            <a:r>
              <a:rPr lang="vi-VN" sz="3200" dirty="0" err="1">
                <a:solidFill>
                  <a:srgbClr val="C00000"/>
                </a:solidFill>
                <a:latin typeface="Tahoma" panose="020B0604030504040204" pitchFamily="34" charset="0"/>
                <a:ea typeface="Tahoma" panose="020B0604030504040204" pitchFamily="34" charset="0"/>
                <a:cs typeface="Tahoma" panose="020B0604030504040204" pitchFamily="34" charset="0"/>
              </a:rPr>
              <a:t>kể</a:t>
            </a:r>
            <a:r>
              <a:rPr lang="vi-VN" sz="3200"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vi-VN" sz="3200" b="1" i="1" dirty="0">
                <a:solidFill>
                  <a:srgbClr val="C00000"/>
                </a:solidFill>
                <a:latin typeface="Tahoma" panose="020B0604030504040204" pitchFamily="34" charset="0"/>
                <a:ea typeface="Tahoma" panose="020B0604030504040204" pitchFamily="34" charset="0"/>
                <a:cs typeface="Tahoma" panose="020B0604030504040204" pitchFamily="34" charset="0"/>
              </a:rPr>
              <a:t>Ai </a:t>
            </a:r>
            <a:r>
              <a:rPr lang="vi-VN" sz="3200" b="1" i="1" dirty="0" err="1">
                <a:solidFill>
                  <a:srgbClr val="C00000"/>
                </a:solidFill>
                <a:latin typeface="Tahoma" panose="020B0604030504040204" pitchFamily="34" charset="0"/>
                <a:ea typeface="Tahoma" panose="020B0604030504040204" pitchFamily="34" charset="0"/>
                <a:cs typeface="Tahoma" panose="020B0604030504040204" pitchFamily="34" charset="0"/>
              </a:rPr>
              <a:t>là</a:t>
            </a:r>
            <a:r>
              <a:rPr lang="vi-VN" sz="3200" b="1" i="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vi-VN" sz="3200" b="1" i="1" dirty="0" err="1">
                <a:solidFill>
                  <a:srgbClr val="C00000"/>
                </a:solidFill>
                <a:latin typeface="Tahoma" panose="020B0604030504040204" pitchFamily="34" charset="0"/>
                <a:ea typeface="Tahoma" panose="020B0604030504040204" pitchFamily="34" charset="0"/>
                <a:cs typeface="Tahoma" panose="020B0604030504040204" pitchFamily="34" charset="0"/>
              </a:rPr>
              <a:t>gì</a:t>
            </a:r>
            <a:r>
              <a:rPr lang="vi-VN" sz="3200" b="1" i="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vi-VN" sz="3200" dirty="0">
                <a:solidFill>
                  <a:srgbClr val="C00000"/>
                </a:solidFill>
                <a:latin typeface="Tahoma" panose="020B0604030504040204" pitchFamily="34" charset="0"/>
                <a:ea typeface="Tahoma" panose="020B0604030504040204" pitchFamily="34" charset="0"/>
                <a:cs typeface="Tahoma" panose="020B0604030504040204" pitchFamily="34" charset="0"/>
              </a:rPr>
              <a:t>trong </a:t>
            </a:r>
            <a:r>
              <a:rPr lang="vi-VN" sz="3200" dirty="0" err="1">
                <a:solidFill>
                  <a:srgbClr val="C00000"/>
                </a:solidFill>
                <a:latin typeface="Tahoma" panose="020B0604030504040204" pitchFamily="34" charset="0"/>
                <a:ea typeface="Tahoma" panose="020B0604030504040204" pitchFamily="34" charset="0"/>
                <a:cs typeface="Tahoma" panose="020B0604030504040204" pitchFamily="34" charset="0"/>
              </a:rPr>
              <a:t>các</a:t>
            </a:r>
            <a:r>
              <a:rPr lang="vi-VN" sz="3200" dirty="0">
                <a:solidFill>
                  <a:srgbClr val="C00000"/>
                </a:solidFill>
                <a:latin typeface="Tahoma" panose="020B0604030504040204" pitchFamily="34" charset="0"/>
                <a:ea typeface="Tahoma" panose="020B0604030504040204" pitchFamily="34" charset="0"/>
                <a:cs typeface="Tahoma" panose="020B0604030504040204" pitchFamily="34" charset="0"/>
              </a:rPr>
              <a:t> câu </a:t>
            </a:r>
            <a:r>
              <a:rPr lang="vi-VN" sz="3200" dirty="0" err="1">
                <a:solidFill>
                  <a:srgbClr val="C00000"/>
                </a:solidFill>
                <a:latin typeface="Tahoma" panose="020B0604030504040204" pitchFamily="34" charset="0"/>
                <a:ea typeface="Tahoma" panose="020B0604030504040204" pitchFamily="34" charset="0"/>
                <a:cs typeface="Tahoma" panose="020B0604030504040204" pitchFamily="34" charset="0"/>
              </a:rPr>
              <a:t>dưới</a:t>
            </a:r>
            <a:r>
              <a:rPr lang="vi-VN" sz="3200" dirty="0">
                <a:solidFill>
                  <a:srgbClr val="C00000"/>
                </a:solidFill>
                <a:latin typeface="Tahoma" panose="020B0604030504040204" pitchFamily="34" charset="0"/>
                <a:ea typeface="Tahoma" panose="020B0604030504040204" pitchFamily="34" charset="0"/>
                <a:cs typeface="Tahoma" panose="020B0604030504040204" pitchFamily="34" charset="0"/>
              </a:rPr>
              <a:t> đây</a:t>
            </a:r>
            <a:r>
              <a:rPr lang="en-US" sz="3200"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rgbClr val="C00000"/>
                </a:solidFill>
                <a:latin typeface="Tahoma" panose="020B0604030504040204" pitchFamily="34" charset="0"/>
                <a:ea typeface="Tahoma" panose="020B0604030504040204" pitchFamily="34" charset="0"/>
                <a:cs typeface="Tahoma" panose="020B0604030504040204" pitchFamily="34" charset="0"/>
              </a:rPr>
              <a:t>và</a:t>
            </a:r>
            <a:r>
              <a:rPr lang="en-US" sz="3200" dirty="0">
                <a:solidFill>
                  <a:srgbClr val="C00000"/>
                </a:solidFill>
                <a:latin typeface="Tahoma" panose="020B0604030504040204" pitchFamily="34" charset="0"/>
                <a:ea typeface="Tahoma" panose="020B0604030504040204" pitchFamily="34" charset="0"/>
                <a:cs typeface="Tahoma" panose="020B0604030504040204" pitchFamily="34" charset="0"/>
              </a:rPr>
              <a:t> n</a:t>
            </a:r>
            <a:r>
              <a:rPr lang="vi-VN" sz="3200" dirty="0">
                <a:solidFill>
                  <a:srgbClr val="C00000"/>
                </a:solidFill>
                <a:latin typeface="Tahoma" panose="020B0604030504040204" pitchFamily="34" charset="0"/>
                <a:ea typeface="Tahoma" panose="020B0604030504040204" pitchFamily="34" charset="0"/>
                <a:cs typeface="Tahoma" panose="020B0604030504040204" pitchFamily="34" charset="0"/>
              </a:rPr>
              <a:t>êu </a:t>
            </a:r>
            <a:r>
              <a:rPr lang="vi-VN" sz="3200" dirty="0" err="1">
                <a:solidFill>
                  <a:srgbClr val="C00000"/>
                </a:solidFill>
                <a:latin typeface="Tahoma" panose="020B0604030504040204" pitchFamily="34" charset="0"/>
                <a:ea typeface="Tahoma" panose="020B0604030504040204" pitchFamily="34" charset="0"/>
                <a:cs typeface="Tahoma" panose="020B0604030504040204" pitchFamily="34" charset="0"/>
              </a:rPr>
              <a:t>tác</a:t>
            </a:r>
            <a:r>
              <a:rPr lang="vi-VN" sz="3200"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vi-VN" sz="3200" dirty="0" err="1">
                <a:solidFill>
                  <a:srgbClr val="C00000"/>
                </a:solidFill>
                <a:latin typeface="Tahoma" panose="020B0604030504040204" pitchFamily="34" charset="0"/>
                <a:ea typeface="Tahoma" panose="020B0604030504040204" pitchFamily="34" charset="0"/>
                <a:cs typeface="Tahoma" panose="020B0604030504040204" pitchFamily="34" charset="0"/>
              </a:rPr>
              <a:t>dụng</a:t>
            </a:r>
            <a:r>
              <a:rPr lang="vi-VN" sz="3200"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vi-VN" sz="3200" dirty="0" err="1">
                <a:solidFill>
                  <a:srgbClr val="C00000"/>
                </a:solidFill>
                <a:latin typeface="Tahoma" panose="020B0604030504040204" pitchFamily="34" charset="0"/>
                <a:ea typeface="Tahoma" panose="020B0604030504040204" pitchFamily="34" charset="0"/>
                <a:cs typeface="Tahoma" panose="020B0604030504040204" pitchFamily="34" charset="0"/>
              </a:rPr>
              <a:t>của</a:t>
            </a:r>
            <a:r>
              <a:rPr lang="vi-VN" sz="3200"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vi-VN" sz="3200" dirty="0" err="1">
                <a:solidFill>
                  <a:srgbClr val="C00000"/>
                </a:solidFill>
                <a:latin typeface="Tahoma" panose="020B0604030504040204" pitchFamily="34" charset="0"/>
                <a:ea typeface="Tahoma" panose="020B0604030504040204" pitchFamily="34" charset="0"/>
                <a:cs typeface="Tahoma" panose="020B0604030504040204" pitchFamily="34" charset="0"/>
              </a:rPr>
              <a:t>từng</a:t>
            </a:r>
            <a:r>
              <a:rPr lang="vi-VN" sz="3200" dirty="0">
                <a:solidFill>
                  <a:srgbClr val="C00000"/>
                </a:solidFill>
                <a:latin typeface="Tahoma" panose="020B0604030504040204" pitchFamily="34" charset="0"/>
                <a:ea typeface="Tahoma" panose="020B0604030504040204" pitchFamily="34" charset="0"/>
                <a:cs typeface="Tahoma" panose="020B0604030504040204" pitchFamily="34" charset="0"/>
              </a:rPr>
              <a:t> câu.</a:t>
            </a:r>
          </a:p>
          <a:p>
            <a:pPr algn="just">
              <a:lnSpc>
                <a:spcPct val="150000"/>
              </a:lnSpc>
            </a:pPr>
            <a:endParaRPr lang="vi-VN" sz="3200" dirty="0">
              <a:solidFill>
                <a:srgbClr val="C00000"/>
              </a:solidFill>
              <a:latin typeface="Tahoma" panose="020B0604030504040204" pitchFamily="34" charset="0"/>
              <a:ea typeface="Tahoma" panose="020B0604030504040204" pitchFamily="34" charset="0"/>
              <a:cs typeface="Tahoma" panose="020B0604030504040204" pitchFamily="34" charset="0"/>
            </a:endParaRPr>
          </a:p>
        </p:txBody>
      </p:sp>
      <p:sp>
        <p:nvSpPr>
          <p:cNvPr id="27" name="Text Box 7"/>
          <p:cNvSpPr txBox="1">
            <a:spLocks noChangeArrowheads="1"/>
          </p:cNvSpPr>
          <p:nvPr/>
        </p:nvSpPr>
        <p:spPr bwMode="auto">
          <a:xfrm>
            <a:off x="5973235" y="9284970"/>
            <a:ext cx="184731" cy="369332"/>
          </a:xfrm>
          <a:prstGeom prst="rect">
            <a:avLst/>
          </a:prstGeom>
          <a:noFill/>
          <a:ln w="9525">
            <a:noFill/>
            <a:miter lim="800000"/>
            <a:headEnd/>
            <a:tailEnd/>
          </a:ln>
        </p:spPr>
        <p:txBody>
          <a:bodyPr wrap="none">
            <a:spAutoFit/>
          </a:bodyPr>
          <a:lstStyle/>
          <a:p>
            <a:endParaRPr lang="en-US"/>
          </a:p>
        </p:txBody>
      </p:sp>
      <p:sp>
        <p:nvSpPr>
          <p:cNvPr id="28" name="Text Box 4"/>
          <p:cNvSpPr txBox="1">
            <a:spLocks noChangeArrowheads="1"/>
          </p:cNvSpPr>
          <p:nvPr/>
        </p:nvSpPr>
        <p:spPr bwMode="auto">
          <a:xfrm>
            <a:off x="1544791" y="2909595"/>
            <a:ext cx="11501582" cy="2554545"/>
          </a:xfrm>
          <a:prstGeom prst="rect">
            <a:avLst/>
          </a:prstGeom>
          <a:noFill/>
          <a:ln w="9525">
            <a:noFill/>
            <a:miter lim="800000"/>
            <a:headEnd/>
            <a:tailEnd/>
          </a:ln>
        </p:spPr>
        <p:txBody>
          <a:bodyPr wrap="square">
            <a:spAutoFit/>
          </a:bodyPr>
          <a:lstStyle/>
          <a:p>
            <a:r>
              <a:rPr lang="en-US" sz="3200" dirty="0">
                <a:latin typeface="UTM Avo" panose="02040603050506020204" pitchFamily="18" charset="0"/>
                <a:cs typeface="Times New Roman" pitchFamily="18" charset="0"/>
              </a:rPr>
              <a:t>- </a:t>
            </a:r>
            <a:r>
              <a:rPr lang="en-US" sz="3200" dirty="0" err="1">
                <a:latin typeface="UTM Avo" panose="02040603050506020204" pitchFamily="18" charset="0"/>
                <a:cs typeface="Times New Roman" pitchFamily="18" charset="0"/>
              </a:rPr>
              <a:t>Lá</a:t>
            </a:r>
            <a:r>
              <a:rPr lang="en-US" sz="3200" dirty="0">
                <a:latin typeface="UTM Avo" panose="02040603050506020204" pitchFamily="18" charset="0"/>
                <a:cs typeface="Times New Roman" pitchFamily="18" charset="0"/>
              </a:rPr>
              <a:t> </a:t>
            </a:r>
            <a:r>
              <a:rPr lang="en-US" sz="3200" dirty="0" err="1">
                <a:latin typeface="UTM Avo" panose="02040603050506020204" pitchFamily="18" charset="0"/>
                <a:cs typeface="Times New Roman" pitchFamily="18" charset="0"/>
              </a:rPr>
              <a:t>là</a:t>
            </a:r>
            <a:r>
              <a:rPr lang="en-US" sz="3200" dirty="0">
                <a:latin typeface="UTM Avo" panose="02040603050506020204" pitchFamily="18" charset="0"/>
                <a:cs typeface="Times New Roman" pitchFamily="18" charset="0"/>
              </a:rPr>
              <a:t> </a:t>
            </a:r>
            <a:r>
              <a:rPr lang="en-US" sz="3200" dirty="0" err="1">
                <a:latin typeface="UTM Avo" panose="02040603050506020204" pitchFamily="18" charset="0"/>
                <a:cs typeface="Times New Roman" pitchFamily="18" charset="0"/>
              </a:rPr>
              <a:t>lịch</a:t>
            </a:r>
            <a:r>
              <a:rPr lang="en-US" sz="3200" dirty="0">
                <a:latin typeface="UTM Avo" panose="02040603050506020204" pitchFamily="18" charset="0"/>
                <a:cs typeface="Times New Roman" pitchFamily="18" charset="0"/>
              </a:rPr>
              <a:t> </a:t>
            </a:r>
            <a:r>
              <a:rPr lang="en-US" sz="3200" dirty="0" err="1">
                <a:latin typeface="UTM Avo" panose="02040603050506020204" pitchFamily="18" charset="0"/>
                <a:cs typeface="Times New Roman" pitchFamily="18" charset="0"/>
              </a:rPr>
              <a:t>của</a:t>
            </a:r>
            <a:r>
              <a:rPr lang="en-US" sz="3200" dirty="0">
                <a:latin typeface="UTM Avo" panose="02040603050506020204" pitchFamily="18" charset="0"/>
                <a:cs typeface="Times New Roman" pitchFamily="18" charset="0"/>
              </a:rPr>
              <a:t> </a:t>
            </a:r>
            <a:r>
              <a:rPr lang="en-US" sz="3200" dirty="0" err="1">
                <a:latin typeface="UTM Avo" panose="02040603050506020204" pitchFamily="18" charset="0"/>
                <a:cs typeface="Times New Roman" pitchFamily="18" charset="0"/>
              </a:rPr>
              <a:t>cây</a:t>
            </a:r>
            <a:r>
              <a:rPr lang="en-US" sz="3200" dirty="0">
                <a:latin typeface="UTM Avo" panose="02040603050506020204" pitchFamily="18" charset="0"/>
                <a:cs typeface="Times New Roman" pitchFamily="18" charset="0"/>
              </a:rPr>
              <a:t>. 		- </a:t>
            </a:r>
            <a:r>
              <a:rPr lang="en-US" sz="3200" dirty="0" err="1">
                <a:latin typeface="UTM Avo" panose="02040603050506020204" pitchFamily="18" charset="0"/>
                <a:cs typeface="Times New Roman" pitchFamily="18" charset="0"/>
              </a:rPr>
              <a:t>Bà</a:t>
            </a:r>
            <a:r>
              <a:rPr lang="en-US" sz="3200" dirty="0">
                <a:latin typeface="UTM Avo" panose="02040603050506020204" pitchFamily="18" charset="0"/>
                <a:cs typeface="Times New Roman" pitchFamily="18" charset="0"/>
              </a:rPr>
              <a:t> </a:t>
            </a:r>
            <a:r>
              <a:rPr lang="en-US" sz="3200" dirty="0" err="1">
                <a:latin typeface="UTM Avo" panose="02040603050506020204" pitchFamily="18" charset="0"/>
                <a:cs typeface="Times New Roman" pitchFamily="18" charset="0"/>
              </a:rPr>
              <a:t>tính</a:t>
            </a:r>
            <a:r>
              <a:rPr lang="en-US" sz="3200" dirty="0">
                <a:latin typeface="UTM Avo" panose="02040603050506020204" pitchFamily="18" charset="0"/>
                <a:cs typeface="Times New Roman" pitchFamily="18" charset="0"/>
              </a:rPr>
              <a:t> </a:t>
            </a:r>
            <a:r>
              <a:rPr lang="en-US" sz="3200" dirty="0" err="1">
                <a:latin typeface="UTM Avo" panose="02040603050506020204" pitchFamily="18" charset="0"/>
                <a:cs typeface="Times New Roman" pitchFamily="18" charset="0"/>
              </a:rPr>
              <a:t>nhẩm</a:t>
            </a:r>
            <a:r>
              <a:rPr lang="en-US" sz="3200" dirty="0">
                <a:latin typeface="UTM Avo" panose="02040603050506020204" pitchFamily="18" charset="0"/>
                <a:cs typeface="Times New Roman" pitchFamily="18" charset="0"/>
              </a:rPr>
              <a:t>. </a:t>
            </a:r>
            <a:r>
              <a:rPr lang="en-US" sz="3200" dirty="0" err="1">
                <a:latin typeface="UTM Avo" panose="02040603050506020204" pitchFamily="18" charset="0"/>
                <a:cs typeface="Times New Roman" pitchFamily="18" charset="0"/>
              </a:rPr>
              <a:t>Mẹ</a:t>
            </a:r>
            <a:r>
              <a:rPr lang="en-US" sz="3200" dirty="0">
                <a:latin typeface="UTM Avo" panose="02040603050506020204" pitchFamily="18" charset="0"/>
                <a:cs typeface="Times New Roman" pitchFamily="18" charset="0"/>
              </a:rPr>
              <a:t> </a:t>
            </a:r>
            <a:r>
              <a:rPr lang="en-US" sz="3200" dirty="0" err="1">
                <a:latin typeface="UTM Avo" panose="02040603050506020204" pitchFamily="18" charset="0"/>
                <a:cs typeface="Times New Roman" pitchFamily="18" charset="0"/>
              </a:rPr>
              <a:t>ơi</a:t>
            </a:r>
            <a:r>
              <a:rPr lang="en-US" sz="3200" dirty="0">
                <a:latin typeface="UTM Avo" panose="02040603050506020204" pitchFamily="18" charset="0"/>
                <a:cs typeface="Times New Roman" pitchFamily="18" charset="0"/>
              </a:rPr>
              <a:t>,</a:t>
            </a:r>
          </a:p>
          <a:p>
            <a:r>
              <a:rPr lang="en-US" sz="3200" dirty="0">
                <a:latin typeface="UTM Avo" panose="02040603050506020204" pitchFamily="18" charset="0"/>
                <a:cs typeface="Times New Roman" pitchFamily="18" charset="0"/>
              </a:rPr>
              <a:t>- </a:t>
            </a:r>
            <a:r>
              <a:rPr lang="en-US" sz="3200" dirty="0" err="1">
                <a:latin typeface="UTM Avo" panose="02040603050506020204" pitchFamily="18" charset="0"/>
                <a:cs typeface="Times New Roman" pitchFamily="18" charset="0"/>
              </a:rPr>
              <a:t>Cây</a:t>
            </a:r>
            <a:r>
              <a:rPr lang="en-US" sz="3200" dirty="0">
                <a:latin typeface="UTM Avo" panose="02040603050506020204" pitchFamily="18" charset="0"/>
                <a:cs typeface="Times New Roman" pitchFamily="18" charset="0"/>
              </a:rPr>
              <a:t> </a:t>
            </a:r>
            <a:r>
              <a:rPr lang="en-US" sz="3200" dirty="0" err="1">
                <a:latin typeface="UTM Avo" panose="02040603050506020204" pitchFamily="18" charset="0"/>
                <a:cs typeface="Times New Roman" pitchFamily="18" charset="0"/>
              </a:rPr>
              <a:t>lại</a:t>
            </a:r>
            <a:r>
              <a:rPr lang="en-US" sz="3200" dirty="0">
                <a:latin typeface="UTM Avo" panose="02040603050506020204" pitchFamily="18" charset="0"/>
                <a:cs typeface="Times New Roman" pitchFamily="18" charset="0"/>
              </a:rPr>
              <a:t> </a:t>
            </a:r>
            <a:r>
              <a:rPr lang="en-US" sz="3200" dirty="0" err="1">
                <a:latin typeface="UTM Avo" panose="02040603050506020204" pitchFamily="18" charset="0"/>
                <a:cs typeface="Times New Roman" pitchFamily="18" charset="0"/>
              </a:rPr>
              <a:t>là</a:t>
            </a:r>
            <a:r>
              <a:rPr lang="en-US" sz="3200" dirty="0">
                <a:latin typeface="UTM Avo" panose="02040603050506020204" pitchFamily="18" charset="0"/>
                <a:cs typeface="Times New Roman" pitchFamily="18" charset="0"/>
              </a:rPr>
              <a:t> </a:t>
            </a:r>
            <a:r>
              <a:rPr lang="en-US" sz="3200" dirty="0" err="1">
                <a:latin typeface="UTM Avo" panose="02040603050506020204" pitchFamily="18" charset="0"/>
                <a:cs typeface="Times New Roman" pitchFamily="18" charset="0"/>
              </a:rPr>
              <a:t>lịch</a:t>
            </a:r>
            <a:r>
              <a:rPr lang="en-US" sz="3200" dirty="0">
                <a:latin typeface="UTM Avo" panose="02040603050506020204" pitchFamily="18" charset="0"/>
                <a:cs typeface="Times New Roman" pitchFamily="18" charset="0"/>
              </a:rPr>
              <a:t> </a:t>
            </a:r>
            <a:r>
              <a:rPr lang="en-US" sz="3200" dirty="0" err="1">
                <a:latin typeface="UTM Avo" panose="02040603050506020204" pitchFamily="18" charset="0"/>
                <a:cs typeface="Times New Roman" pitchFamily="18" charset="0"/>
              </a:rPr>
              <a:t>đất</a:t>
            </a:r>
            <a:r>
              <a:rPr lang="en-US" sz="3200" dirty="0">
                <a:latin typeface="UTM Avo" panose="02040603050506020204" pitchFamily="18" charset="0"/>
                <a:cs typeface="Times New Roman" pitchFamily="18" charset="0"/>
              </a:rPr>
              <a:t>. 		</a:t>
            </a:r>
            <a:r>
              <a:rPr lang="en-US" sz="3200" dirty="0" err="1">
                <a:latin typeface="UTM Avo" panose="02040603050506020204" pitchFamily="18" charset="0"/>
                <a:cs typeface="Times New Roman" pitchFamily="18" charset="0"/>
              </a:rPr>
              <a:t>Mười</a:t>
            </a:r>
            <a:r>
              <a:rPr lang="en-US" sz="3200" dirty="0">
                <a:latin typeface="UTM Avo" panose="02040603050506020204" pitchFamily="18" charset="0"/>
                <a:cs typeface="Times New Roman" pitchFamily="18" charset="0"/>
              </a:rPr>
              <a:t> </a:t>
            </a:r>
            <a:r>
              <a:rPr lang="en-US" sz="3200" dirty="0" err="1">
                <a:latin typeface="UTM Avo" panose="02040603050506020204" pitchFamily="18" charset="0"/>
                <a:cs typeface="Times New Roman" pitchFamily="18" charset="0"/>
              </a:rPr>
              <a:t>ngón</a:t>
            </a:r>
            <a:r>
              <a:rPr lang="en-US" sz="3200" dirty="0">
                <a:latin typeface="UTM Avo" panose="02040603050506020204" pitchFamily="18" charset="0"/>
                <a:cs typeface="Times New Roman" pitchFamily="18" charset="0"/>
              </a:rPr>
              <a:t> </a:t>
            </a:r>
            <a:r>
              <a:rPr lang="en-US" sz="3200" dirty="0" err="1">
                <a:latin typeface="UTM Avo" panose="02040603050506020204" pitchFamily="18" charset="0"/>
                <a:cs typeface="Times New Roman" pitchFamily="18" charset="0"/>
              </a:rPr>
              <a:t>tay</a:t>
            </a:r>
            <a:r>
              <a:rPr lang="en-US" sz="3200" dirty="0">
                <a:latin typeface="UTM Avo" panose="02040603050506020204" pitchFamily="18" charset="0"/>
                <a:cs typeface="Times New Roman" pitchFamily="18" charset="0"/>
              </a:rPr>
              <a:t> </a:t>
            </a:r>
            <a:r>
              <a:rPr lang="en-US" sz="3200" dirty="0" err="1">
                <a:latin typeface="UTM Avo" panose="02040603050506020204" pitchFamily="18" charset="0"/>
                <a:cs typeface="Times New Roman" pitchFamily="18" charset="0"/>
              </a:rPr>
              <a:t>là</a:t>
            </a:r>
            <a:r>
              <a:rPr lang="en-US" sz="3200" dirty="0">
                <a:latin typeface="UTM Avo" panose="02040603050506020204" pitchFamily="18" charset="0"/>
                <a:cs typeface="Times New Roman" pitchFamily="18" charset="0"/>
              </a:rPr>
              <a:t> </a:t>
            </a:r>
            <a:r>
              <a:rPr lang="en-US" sz="3200" dirty="0" err="1">
                <a:latin typeface="UTM Avo" panose="02040603050506020204" pitchFamily="18" charset="0"/>
                <a:cs typeface="Times New Roman" pitchFamily="18" charset="0"/>
              </a:rPr>
              <a:t>lịch</a:t>
            </a:r>
            <a:endParaRPr lang="en-US" sz="3200" dirty="0">
              <a:latin typeface="UTM Avo" panose="02040603050506020204" pitchFamily="18" charset="0"/>
              <a:cs typeface="Times New Roman" pitchFamily="18" charset="0"/>
            </a:endParaRPr>
          </a:p>
          <a:p>
            <a:r>
              <a:rPr lang="en-US" sz="3200" dirty="0">
                <a:latin typeface="UTM Avo" panose="02040603050506020204" pitchFamily="18" charset="0"/>
                <a:cs typeface="Times New Roman" pitchFamily="18" charset="0"/>
              </a:rPr>
              <a:t>- </a:t>
            </a:r>
            <a:r>
              <a:rPr lang="en-US" sz="3200" dirty="0" err="1">
                <a:latin typeface="UTM Avo" panose="02040603050506020204" pitchFamily="18" charset="0"/>
                <a:cs typeface="Times New Roman" pitchFamily="18" charset="0"/>
              </a:rPr>
              <a:t>Trăng</a:t>
            </a:r>
            <a:r>
              <a:rPr lang="en-US" sz="3200" dirty="0">
                <a:latin typeface="UTM Avo" panose="02040603050506020204" pitchFamily="18" charset="0"/>
                <a:cs typeface="Times New Roman" pitchFamily="18" charset="0"/>
              </a:rPr>
              <a:t> </a:t>
            </a:r>
            <a:r>
              <a:rPr lang="en-US" sz="3200" dirty="0" err="1">
                <a:latin typeface="UTM Avo" panose="02040603050506020204" pitchFamily="18" charset="0"/>
                <a:cs typeface="Times New Roman" pitchFamily="18" charset="0"/>
              </a:rPr>
              <a:t>lặn</a:t>
            </a:r>
            <a:r>
              <a:rPr lang="en-US" sz="3200" dirty="0">
                <a:latin typeface="UTM Avo" panose="02040603050506020204" pitchFamily="18" charset="0"/>
                <a:cs typeface="Times New Roman" pitchFamily="18" charset="0"/>
              </a:rPr>
              <a:t> </a:t>
            </a:r>
            <a:r>
              <a:rPr lang="en-US" sz="3200" dirty="0" err="1">
                <a:latin typeface="UTM Avo" panose="02040603050506020204" pitchFamily="18" charset="0"/>
                <a:cs typeface="Times New Roman" pitchFamily="18" charset="0"/>
              </a:rPr>
              <a:t>rồi</a:t>
            </a:r>
            <a:r>
              <a:rPr lang="en-US" sz="3200" dirty="0">
                <a:latin typeface="UTM Avo" panose="02040603050506020204" pitchFamily="18" charset="0"/>
                <a:cs typeface="Times New Roman" pitchFamily="18" charset="0"/>
              </a:rPr>
              <a:t> </a:t>
            </a:r>
            <a:r>
              <a:rPr lang="en-US" sz="3200" dirty="0" err="1">
                <a:latin typeface="UTM Avo" panose="02040603050506020204" pitchFamily="18" charset="0"/>
                <a:cs typeface="Times New Roman" pitchFamily="18" charset="0"/>
              </a:rPr>
              <a:t>trăng</a:t>
            </a:r>
            <a:r>
              <a:rPr lang="en-US" sz="3200" dirty="0">
                <a:latin typeface="UTM Avo" panose="02040603050506020204" pitchFamily="18" charset="0"/>
                <a:cs typeface="Times New Roman" pitchFamily="18" charset="0"/>
              </a:rPr>
              <a:t> </a:t>
            </a:r>
            <a:r>
              <a:rPr lang="en-US" sz="3200" dirty="0" err="1">
                <a:latin typeface="UTM Avo" panose="02040603050506020204" pitchFamily="18" charset="0"/>
                <a:cs typeface="Times New Roman" pitchFamily="18" charset="0"/>
              </a:rPr>
              <a:t>mọc</a:t>
            </a:r>
            <a:r>
              <a:rPr lang="en-US" sz="3200" dirty="0">
                <a:latin typeface="UTM Avo" panose="02040603050506020204" pitchFamily="18" charset="0"/>
                <a:cs typeface="Times New Roman" pitchFamily="18" charset="0"/>
              </a:rPr>
              <a:t>       - Con </a:t>
            </a:r>
            <a:r>
              <a:rPr lang="en-US" sz="3200" dirty="0" err="1">
                <a:latin typeface="UTM Avo" panose="02040603050506020204" pitchFamily="18" charset="0"/>
                <a:cs typeface="Times New Roman" pitchFamily="18" charset="0"/>
              </a:rPr>
              <a:t>tới</a:t>
            </a:r>
            <a:r>
              <a:rPr lang="en-US" sz="3200" dirty="0">
                <a:latin typeface="UTM Avo" panose="02040603050506020204" pitchFamily="18" charset="0"/>
                <a:cs typeface="Times New Roman" pitchFamily="18" charset="0"/>
              </a:rPr>
              <a:t> </a:t>
            </a:r>
            <a:r>
              <a:rPr lang="en-US" sz="3200" dirty="0" err="1">
                <a:latin typeface="UTM Avo" panose="02040603050506020204" pitchFamily="18" charset="0"/>
                <a:cs typeface="Times New Roman" pitchFamily="18" charset="0"/>
              </a:rPr>
              <a:t>lớp</a:t>
            </a:r>
            <a:r>
              <a:rPr lang="en-US" sz="3200" dirty="0">
                <a:latin typeface="UTM Avo" panose="02040603050506020204" pitchFamily="18" charset="0"/>
                <a:cs typeface="Times New Roman" pitchFamily="18" charset="0"/>
              </a:rPr>
              <a:t>, </a:t>
            </a:r>
            <a:r>
              <a:rPr lang="en-US" sz="3200" dirty="0" err="1">
                <a:latin typeface="UTM Avo" panose="02040603050506020204" pitchFamily="18" charset="0"/>
                <a:cs typeface="Times New Roman" pitchFamily="18" charset="0"/>
              </a:rPr>
              <a:t>tới</a:t>
            </a:r>
            <a:r>
              <a:rPr lang="en-US" sz="3200" dirty="0">
                <a:latin typeface="UTM Avo" panose="02040603050506020204" pitchFamily="18" charset="0"/>
                <a:cs typeface="Times New Roman" pitchFamily="18" charset="0"/>
              </a:rPr>
              <a:t> </a:t>
            </a:r>
            <a:r>
              <a:rPr lang="en-US" sz="3200" dirty="0" err="1">
                <a:latin typeface="UTM Avo" panose="02040603050506020204" pitchFamily="18" charset="0"/>
                <a:cs typeface="Times New Roman" pitchFamily="18" charset="0"/>
              </a:rPr>
              <a:t>trường</a:t>
            </a:r>
            <a:endParaRPr lang="en-US" sz="3200" dirty="0">
              <a:latin typeface="UTM Avo" panose="02040603050506020204" pitchFamily="18" charset="0"/>
              <a:cs typeface="Times New Roman" pitchFamily="18" charset="0"/>
            </a:endParaRPr>
          </a:p>
          <a:p>
            <a:r>
              <a:rPr lang="en-US" sz="3200" dirty="0">
                <a:latin typeface="UTM Avo" panose="02040603050506020204" pitchFamily="18" charset="0"/>
                <a:cs typeface="Times New Roman" pitchFamily="18" charset="0"/>
              </a:rPr>
              <a:t> </a:t>
            </a:r>
            <a:r>
              <a:rPr lang="en-US" sz="3200" dirty="0" err="1">
                <a:latin typeface="UTM Avo" panose="02040603050506020204" pitchFamily="18" charset="0"/>
                <a:cs typeface="Times New Roman" pitchFamily="18" charset="0"/>
              </a:rPr>
              <a:t>Là</a:t>
            </a:r>
            <a:r>
              <a:rPr lang="en-US" sz="3200" dirty="0">
                <a:latin typeface="UTM Avo" panose="02040603050506020204" pitchFamily="18" charset="0"/>
                <a:cs typeface="Times New Roman" pitchFamily="18" charset="0"/>
              </a:rPr>
              <a:t> </a:t>
            </a:r>
            <a:r>
              <a:rPr lang="en-US" sz="3200" dirty="0" err="1">
                <a:latin typeface="UTM Avo" panose="02040603050506020204" pitchFamily="18" charset="0"/>
                <a:cs typeface="Times New Roman" pitchFamily="18" charset="0"/>
              </a:rPr>
              <a:t>lịch</a:t>
            </a:r>
            <a:r>
              <a:rPr lang="en-US" sz="3200" dirty="0">
                <a:latin typeface="UTM Avo" panose="02040603050506020204" pitchFamily="18" charset="0"/>
                <a:cs typeface="Times New Roman" pitchFamily="18" charset="0"/>
              </a:rPr>
              <a:t> </a:t>
            </a:r>
            <a:r>
              <a:rPr lang="en-US" sz="3200" dirty="0" err="1">
                <a:latin typeface="UTM Avo" panose="02040603050506020204" pitchFamily="18" charset="0"/>
                <a:cs typeface="Times New Roman" pitchFamily="18" charset="0"/>
              </a:rPr>
              <a:t>của</a:t>
            </a:r>
            <a:r>
              <a:rPr lang="en-US" sz="3200" dirty="0">
                <a:latin typeface="UTM Avo" panose="02040603050506020204" pitchFamily="18" charset="0"/>
                <a:cs typeface="Times New Roman" pitchFamily="18" charset="0"/>
              </a:rPr>
              <a:t> </a:t>
            </a:r>
            <a:r>
              <a:rPr lang="en-US" sz="3200" dirty="0" err="1">
                <a:latin typeface="UTM Avo" panose="02040603050506020204" pitchFamily="18" charset="0"/>
                <a:cs typeface="Times New Roman" pitchFamily="18" charset="0"/>
              </a:rPr>
              <a:t>bầu</a:t>
            </a:r>
            <a:r>
              <a:rPr lang="en-US" sz="3200" dirty="0">
                <a:latin typeface="UTM Avo" panose="02040603050506020204" pitchFamily="18" charset="0"/>
                <a:cs typeface="Times New Roman" pitchFamily="18" charset="0"/>
              </a:rPr>
              <a:t> </a:t>
            </a:r>
            <a:r>
              <a:rPr lang="en-US" sz="3200" dirty="0" err="1">
                <a:latin typeface="UTM Avo" panose="02040603050506020204" pitchFamily="18" charset="0"/>
                <a:cs typeface="Times New Roman" pitchFamily="18" charset="0"/>
              </a:rPr>
              <a:t>trời</a:t>
            </a:r>
            <a:r>
              <a:rPr lang="en-US" sz="3200" dirty="0">
                <a:latin typeface="UTM Avo" panose="02040603050506020204" pitchFamily="18" charset="0"/>
                <a:cs typeface="Times New Roman" pitchFamily="18" charset="0"/>
              </a:rPr>
              <a:t> .             </a:t>
            </a:r>
            <a:r>
              <a:rPr lang="en-US" sz="3200" dirty="0" err="1">
                <a:latin typeface="UTM Avo" panose="02040603050506020204" pitchFamily="18" charset="0"/>
                <a:cs typeface="Times New Roman" pitchFamily="18" charset="0"/>
              </a:rPr>
              <a:t>Lịch</a:t>
            </a:r>
            <a:r>
              <a:rPr lang="en-US" sz="3200" dirty="0">
                <a:latin typeface="UTM Avo" panose="02040603050506020204" pitchFamily="18" charset="0"/>
                <a:cs typeface="Times New Roman" pitchFamily="18" charset="0"/>
              </a:rPr>
              <a:t> </a:t>
            </a:r>
            <a:r>
              <a:rPr lang="en-US" sz="3200" dirty="0" err="1">
                <a:latin typeface="UTM Avo" panose="02040603050506020204" pitchFamily="18" charset="0"/>
                <a:cs typeface="Times New Roman" pitchFamily="18" charset="0"/>
              </a:rPr>
              <a:t>lại</a:t>
            </a:r>
            <a:r>
              <a:rPr lang="en-US" sz="3200" dirty="0">
                <a:latin typeface="UTM Avo" panose="02040603050506020204" pitchFamily="18" charset="0"/>
                <a:cs typeface="Times New Roman" pitchFamily="18" charset="0"/>
              </a:rPr>
              <a:t> </a:t>
            </a:r>
            <a:r>
              <a:rPr lang="en-US" sz="3200" dirty="0" err="1">
                <a:latin typeface="UTM Avo" panose="02040603050506020204" pitchFamily="18" charset="0"/>
                <a:cs typeface="Times New Roman" pitchFamily="18" charset="0"/>
              </a:rPr>
              <a:t>là</a:t>
            </a:r>
            <a:r>
              <a:rPr lang="en-US" sz="3200" dirty="0">
                <a:latin typeface="UTM Avo" panose="02040603050506020204" pitchFamily="18" charset="0"/>
                <a:cs typeface="Times New Roman" pitchFamily="18" charset="0"/>
              </a:rPr>
              <a:t> </a:t>
            </a:r>
            <a:r>
              <a:rPr lang="en-US" sz="3200" dirty="0" err="1">
                <a:latin typeface="UTM Avo" panose="02040603050506020204" pitchFamily="18" charset="0"/>
                <a:cs typeface="Times New Roman" pitchFamily="18" charset="0"/>
              </a:rPr>
              <a:t>trang</a:t>
            </a:r>
            <a:r>
              <a:rPr lang="en-US" sz="3200" dirty="0">
                <a:latin typeface="UTM Avo" panose="02040603050506020204" pitchFamily="18" charset="0"/>
                <a:cs typeface="Times New Roman" pitchFamily="18" charset="0"/>
              </a:rPr>
              <a:t> </a:t>
            </a:r>
            <a:r>
              <a:rPr lang="en-US" sz="3200" dirty="0" err="1">
                <a:latin typeface="UTM Avo" panose="02040603050506020204" pitchFamily="18" charset="0"/>
                <a:cs typeface="Times New Roman" pitchFamily="18" charset="0"/>
              </a:rPr>
              <a:t>sách</a:t>
            </a:r>
            <a:r>
              <a:rPr lang="en-US" sz="3200" dirty="0">
                <a:latin typeface="UTM Avo" panose="02040603050506020204" pitchFamily="18" charset="0"/>
                <a:cs typeface="Times New Roman" pitchFamily="18" charset="0"/>
              </a:rPr>
              <a:t>.</a:t>
            </a:r>
          </a:p>
          <a:p>
            <a:r>
              <a:rPr lang="en-US" sz="3200" dirty="0">
                <a:latin typeface="UTM Avo" panose="02040603050506020204" pitchFamily="18" charset="0"/>
                <a:cs typeface="Times New Roman" pitchFamily="18" charset="0"/>
              </a:rPr>
              <a:t>                                                                   </a:t>
            </a:r>
            <a:r>
              <a:rPr lang="en-US" sz="2400" b="1" dirty="0">
                <a:latin typeface="UTM Avo" panose="02040603050506020204" pitchFamily="18" charset="0"/>
                <a:cs typeface="Times New Roman" pitchFamily="18" charset="0"/>
              </a:rPr>
              <a:t>NGUYỄN HƯNG HẢI</a:t>
            </a:r>
          </a:p>
        </p:txBody>
      </p:sp>
      <p:sp>
        <p:nvSpPr>
          <p:cNvPr id="30" name="Text Box 4"/>
          <p:cNvSpPr txBox="1">
            <a:spLocks noChangeArrowheads="1"/>
          </p:cNvSpPr>
          <p:nvPr/>
        </p:nvSpPr>
        <p:spPr bwMode="auto">
          <a:xfrm>
            <a:off x="883040" y="2140154"/>
            <a:ext cx="5717310" cy="769441"/>
          </a:xfrm>
          <a:prstGeom prst="rect">
            <a:avLst/>
          </a:prstGeom>
          <a:noFill/>
          <a:ln w="9525">
            <a:noFill/>
            <a:miter lim="800000"/>
            <a:headEnd/>
            <a:tailEnd/>
          </a:ln>
        </p:spPr>
        <p:txBody>
          <a:bodyPr wrap="square">
            <a:spAutoFit/>
          </a:bodyPr>
          <a:lstStyle/>
          <a:p>
            <a:r>
              <a:rPr lang="en-US" sz="4400" b="1" dirty="0">
                <a:solidFill>
                  <a:srgbClr val="7030A0"/>
                </a:solidFill>
                <a:latin typeface="UTM Avo" panose="02040603050506020204" pitchFamily="18" charset="0"/>
              </a:rPr>
              <a:t>b.		</a:t>
            </a:r>
            <a:r>
              <a:rPr lang="en-US" sz="4400" b="1" dirty="0" err="1">
                <a:solidFill>
                  <a:srgbClr val="7030A0"/>
                </a:solidFill>
                <a:latin typeface="UTM Avo" panose="02040603050506020204" pitchFamily="18" charset="0"/>
              </a:rPr>
              <a:t>Lịch</a:t>
            </a:r>
            <a:endParaRPr lang="en-US" sz="4400" b="1" dirty="0">
              <a:solidFill>
                <a:srgbClr val="7030A0"/>
              </a:solidFill>
              <a:latin typeface="UTM Avo" panose="02040603050506020204" pitchFamily="18" charset="0"/>
            </a:endParaRPr>
          </a:p>
        </p:txBody>
      </p:sp>
    </p:spTree>
    <p:extLst>
      <p:ext uri="{BB962C8B-B14F-4D97-AF65-F5344CB8AC3E}">
        <p14:creationId xmlns:p14="http://schemas.microsoft.com/office/powerpoint/2010/main" val="15694226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5">
                                            <p:txEl>
                                              <p:pRg st="0" end="0"/>
                                            </p:txEl>
                                          </p:spTgt>
                                        </p:tgtEl>
                                        <p:attrNameLst>
                                          <p:attrName>style.visibility</p:attrName>
                                        </p:attrNameLst>
                                      </p:cBhvr>
                                      <p:to>
                                        <p:strVal val="visible"/>
                                      </p:to>
                                    </p:set>
                                    <p:anim calcmode="lin" valueType="num">
                                      <p:cBhvr additive="base">
                                        <p:cTn id="7" dur="500" fill="hold"/>
                                        <p:tgtEl>
                                          <p:spTgt spid="25">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5">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4BCA45DA-40EE-43EE-8CCD-CAD4C5F0EECD}"/>
              </a:ext>
            </a:extLst>
          </p:cNvPr>
          <p:cNvGraphicFramePr>
            <a:graphicFrameLocks noGrp="1"/>
          </p:cNvGraphicFramePr>
          <p:nvPr>
            <p:extLst>
              <p:ext uri="{D42A27DB-BD31-4B8C-83A1-F6EECF244321}">
                <p14:modId xmlns:p14="http://schemas.microsoft.com/office/powerpoint/2010/main" val="3121291054"/>
              </p:ext>
            </p:extLst>
          </p:nvPr>
        </p:nvGraphicFramePr>
        <p:xfrm>
          <a:off x="574286" y="2335605"/>
          <a:ext cx="11258550" cy="4433183"/>
        </p:xfrm>
        <a:graphic>
          <a:graphicData uri="http://schemas.openxmlformats.org/drawingml/2006/table">
            <a:tbl>
              <a:tblPr firstRow="1" bandRow="1">
                <a:tableStyleId>{C4B1156A-380E-4F78-BDF5-A606A8083BF9}</a:tableStyleId>
              </a:tblPr>
              <a:tblGrid>
                <a:gridCol w="4965401">
                  <a:extLst>
                    <a:ext uri="{9D8B030D-6E8A-4147-A177-3AD203B41FA5}">
                      <a16:colId xmlns:a16="http://schemas.microsoft.com/office/drawing/2014/main" val="721016292"/>
                    </a:ext>
                  </a:extLst>
                </a:gridCol>
                <a:gridCol w="6293149">
                  <a:extLst>
                    <a:ext uri="{9D8B030D-6E8A-4147-A177-3AD203B41FA5}">
                      <a16:colId xmlns:a16="http://schemas.microsoft.com/office/drawing/2014/main" val="2503320349"/>
                    </a:ext>
                  </a:extLst>
                </a:gridCol>
              </a:tblGrid>
              <a:tr h="545845">
                <a:tc>
                  <a:txBody>
                    <a:bodyPr/>
                    <a:lstStyle/>
                    <a:p>
                      <a:pPr algn="ctr"/>
                      <a:r>
                        <a:rPr lang="it-IT" sz="2800" dirty="0">
                          <a:solidFill>
                            <a:srgbClr val="FF0000"/>
                          </a:solidFill>
                          <a:latin typeface="UTM Avo" panose="02040603050506020204" pitchFamily="18" charset="0"/>
                          <a:ea typeface="Tahoma" panose="020B0604030504040204" pitchFamily="34" charset="0"/>
                          <a:cs typeface="Tahoma" panose="020B0604030504040204" pitchFamily="34" charset="0"/>
                        </a:rPr>
                        <a:t>Câu</a:t>
                      </a:r>
                      <a:r>
                        <a:rPr lang="it-IT" sz="2800" baseline="0" dirty="0">
                          <a:solidFill>
                            <a:srgbClr val="FF0000"/>
                          </a:solidFill>
                          <a:latin typeface="UTM Avo" panose="02040603050506020204" pitchFamily="18" charset="0"/>
                          <a:ea typeface="Tahoma" panose="020B0604030504040204" pitchFamily="34" charset="0"/>
                          <a:cs typeface="Tahoma" panose="020B0604030504040204" pitchFamily="34" charset="0"/>
                        </a:rPr>
                        <a:t> kể Ai là gì?</a:t>
                      </a:r>
                      <a:endParaRPr lang="en-US" sz="2800" dirty="0">
                        <a:solidFill>
                          <a:srgbClr val="FF0000"/>
                        </a:solidFill>
                        <a:latin typeface="UTM Avo" panose="02040603050506020204" pitchFamily="18" charset="0"/>
                        <a:ea typeface="Tahoma" panose="020B0604030504040204" pitchFamily="34" charset="0"/>
                        <a:cs typeface="Tahoma" panose="020B0604030504040204" pitchFamily="34" charset="0"/>
                      </a:endParaRPr>
                    </a:p>
                  </a:txBody>
                  <a:tcPr/>
                </a:tc>
                <a:tc>
                  <a:txBody>
                    <a:bodyPr/>
                    <a:lstStyle/>
                    <a:p>
                      <a:pPr algn="ctr"/>
                      <a:r>
                        <a:rPr lang="fr-FR" sz="2800" dirty="0" err="1">
                          <a:solidFill>
                            <a:srgbClr val="FF0000"/>
                          </a:solidFill>
                          <a:latin typeface="UTM Avo" panose="02040603050506020204" pitchFamily="18" charset="0"/>
                          <a:ea typeface="Tahoma" panose="020B0604030504040204" pitchFamily="34" charset="0"/>
                          <a:cs typeface="Tahoma" panose="020B0604030504040204" pitchFamily="34" charset="0"/>
                        </a:rPr>
                        <a:t>Tác</a:t>
                      </a:r>
                      <a:r>
                        <a:rPr lang="fr-FR" sz="2800" baseline="0" dirty="0">
                          <a:solidFill>
                            <a:srgbClr val="FF0000"/>
                          </a:solidFill>
                          <a:latin typeface="UTM Avo" panose="02040603050506020204" pitchFamily="18" charset="0"/>
                          <a:ea typeface="Tahoma" panose="020B0604030504040204" pitchFamily="34" charset="0"/>
                          <a:cs typeface="Tahoma" panose="020B0604030504040204" pitchFamily="34" charset="0"/>
                        </a:rPr>
                        <a:t> </a:t>
                      </a:r>
                      <a:r>
                        <a:rPr lang="fr-FR" sz="2800" baseline="0" dirty="0" err="1">
                          <a:solidFill>
                            <a:srgbClr val="FF0000"/>
                          </a:solidFill>
                          <a:latin typeface="UTM Avo" panose="02040603050506020204" pitchFamily="18" charset="0"/>
                          <a:ea typeface="Tahoma" panose="020B0604030504040204" pitchFamily="34" charset="0"/>
                          <a:cs typeface="Tahoma" panose="020B0604030504040204" pitchFamily="34" charset="0"/>
                        </a:rPr>
                        <a:t>dụng</a:t>
                      </a:r>
                      <a:endParaRPr lang="fr-FR" sz="2800" dirty="0">
                        <a:solidFill>
                          <a:srgbClr val="FF0000"/>
                        </a:solidFill>
                        <a:latin typeface="UTM Avo" panose="02040603050506020204" pitchFamily="18" charset="0"/>
                        <a:ea typeface="Tahoma" panose="020B0604030504040204" pitchFamily="34" charset="0"/>
                        <a:cs typeface="Tahoma" panose="020B0604030504040204" pitchFamily="34" charset="0"/>
                      </a:endParaRPr>
                    </a:p>
                  </a:txBody>
                  <a:tcPr/>
                </a:tc>
                <a:extLst>
                  <a:ext uri="{0D108BD9-81ED-4DB2-BD59-A6C34878D82A}">
                    <a16:rowId xmlns:a16="http://schemas.microsoft.com/office/drawing/2014/main" val="799444443"/>
                  </a:ext>
                </a:extLst>
              </a:tr>
              <a:tr h="501695">
                <a:tc>
                  <a:txBody>
                    <a:bodyPr/>
                    <a:lstStyle/>
                    <a:p>
                      <a:pPr fontAlgn="t"/>
                      <a:endParaRPr lang="en-US" sz="2500" b="0" dirty="0">
                        <a:solidFill>
                          <a:srgbClr val="00B050"/>
                        </a:solidFill>
                        <a:effectLst/>
                        <a:latin typeface="Tahoma" panose="020B0604030504040204" pitchFamily="34" charset="0"/>
                        <a:ea typeface="Tahoma" panose="020B0604030504040204" pitchFamily="34" charset="0"/>
                        <a:cs typeface="Tahoma" panose="020B0604030504040204" pitchFamily="34" charset="0"/>
                      </a:endParaRPr>
                    </a:p>
                  </a:txBody>
                  <a:tcPr marL="47625" marR="47625" marT="47625" marB="47625"/>
                </a:tc>
                <a:tc>
                  <a:txBody>
                    <a:bodyPr/>
                    <a:lstStyle/>
                    <a:p>
                      <a:pPr fontAlgn="t"/>
                      <a:endParaRPr lang="vi-VN" sz="2500" b="0" dirty="0">
                        <a:solidFill>
                          <a:srgbClr val="00B050"/>
                        </a:solidFill>
                        <a:effectLst/>
                        <a:latin typeface="Tahoma" panose="020B0604030504040204" pitchFamily="34" charset="0"/>
                        <a:ea typeface="Tahoma" panose="020B0604030504040204" pitchFamily="34" charset="0"/>
                        <a:cs typeface="Tahoma" panose="020B0604030504040204" pitchFamily="34" charset="0"/>
                      </a:endParaRPr>
                    </a:p>
                  </a:txBody>
                  <a:tcPr marL="47625" marR="47625" marT="47625" marB="47625"/>
                </a:tc>
                <a:extLst>
                  <a:ext uri="{0D108BD9-81ED-4DB2-BD59-A6C34878D82A}">
                    <a16:rowId xmlns:a16="http://schemas.microsoft.com/office/drawing/2014/main" val="1022689725"/>
                  </a:ext>
                </a:extLst>
              </a:tr>
              <a:tr h="636572">
                <a:tc>
                  <a:txBody>
                    <a:bodyPr/>
                    <a:lstStyle/>
                    <a:p>
                      <a:pPr fontAlgn="t"/>
                      <a:endParaRPr lang="en-US" sz="2500" b="0" dirty="0">
                        <a:solidFill>
                          <a:srgbClr val="00B050"/>
                        </a:solidFill>
                        <a:effectLst/>
                        <a:latin typeface="Tahoma" panose="020B0604030504040204" pitchFamily="34" charset="0"/>
                        <a:ea typeface="Tahoma" panose="020B0604030504040204" pitchFamily="34" charset="0"/>
                        <a:cs typeface="Tahoma" panose="020B0604030504040204" pitchFamily="34" charset="0"/>
                      </a:endParaRPr>
                    </a:p>
                  </a:txBody>
                  <a:tcPr marL="47625" marR="47625" marT="47625" marB="47625"/>
                </a:tc>
                <a:tc>
                  <a:txBody>
                    <a:bodyPr/>
                    <a:lstStyle/>
                    <a:p>
                      <a:pPr fontAlgn="t"/>
                      <a:endParaRPr lang="en-US" sz="2500" b="0" dirty="0">
                        <a:solidFill>
                          <a:srgbClr val="00B050"/>
                        </a:solidFill>
                        <a:effectLst/>
                        <a:latin typeface="Tahoma" panose="020B0604030504040204" pitchFamily="34" charset="0"/>
                        <a:ea typeface="Tahoma" panose="020B0604030504040204" pitchFamily="34" charset="0"/>
                        <a:cs typeface="Tahoma" panose="020B0604030504040204" pitchFamily="34" charset="0"/>
                      </a:endParaRPr>
                    </a:p>
                  </a:txBody>
                  <a:tcPr marL="47625" marR="47625" marT="47625" marB="47625"/>
                </a:tc>
                <a:extLst>
                  <a:ext uri="{0D108BD9-81ED-4DB2-BD59-A6C34878D82A}">
                    <a16:rowId xmlns:a16="http://schemas.microsoft.com/office/drawing/2014/main" val="1127684672"/>
                  </a:ext>
                </a:extLst>
              </a:tr>
              <a:tr h="1073041">
                <a:tc>
                  <a:txBody>
                    <a:bodyPr/>
                    <a:lstStyle/>
                    <a:p>
                      <a:pPr fontAlgn="t"/>
                      <a:endParaRPr lang="en-US" sz="2500" b="0" dirty="0">
                        <a:solidFill>
                          <a:srgbClr val="00B050"/>
                        </a:solidFill>
                        <a:effectLst/>
                        <a:latin typeface="Tahoma" panose="020B0604030504040204" pitchFamily="34" charset="0"/>
                        <a:ea typeface="Tahoma" panose="020B0604030504040204" pitchFamily="34" charset="0"/>
                        <a:cs typeface="Tahoma" panose="020B0604030504040204" pitchFamily="34" charset="0"/>
                      </a:endParaRPr>
                    </a:p>
                  </a:txBody>
                  <a:tcPr marL="47625" marR="47625" marT="47625" marB="47625"/>
                </a:tc>
                <a:tc>
                  <a:txBody>
                    <a:bodyPr/>
                    <a:lstStyle/>
                    <a:p>
                      <a:pPr fontAlgn="t"/>
                      <a:endParaRPr lang="en-US" sz="2500" b="0" dirty="0">
                        <a:solidFill>
                          <a:srgbClr val="00B050"/>
                        </a:solidFill>
                        <a:effectLst/>
                        <a:latin typeface="Tahoma" panose="020B0604030504040204" pitchFamily="34" charset="0"/>
                        <a:ea typeface="Tahoma" panose="020B0604030504040204" pitchFamily="34" charset="0"/>
                        <a:cs typeface="Tahoma" panose="020B0604030504040204" pitchFamily="34" charset="0"/>
                      </a:endParaRPr>
                    </a:p>
                  </a:txBody>
                  <a:tcPr marL="47625" marR="47625" marT="47625" marB="47625"/>
                </a:tc>
                <a:extLst>
                  <a:ext uri="{0D108BD9-81ED-4DB2-BD59-A6C34878D82A}">
                    <a16:rowId xmlns:a16="http://schemas.microsoft.com/office/drawing/2014/main" val="3835735339"/>
                  </a:ext>
                </a:extLst>
              </a:tr>
              <a:tr h="774642">
                <a:tc>
                  <a:txBody>
                    <a:bodyPr/>
                    <a:lstStyle/>
                    <a:p>
                      <a:pPr fontAlgn="t"/>
                      <a:endParaRPr lang="en-US" sz="2500" b="0" dirty="0">
                        <a:solidFill>
                          <a:srgbClr val="00B050"/>
                        </a:solidFill>
                        <a:effectLst/>
                        <a:latin typeface="Tahoma" panose="020B0604030504040204" pitchFamily="34" charset="0"/>
                        <a:ea typeface="Tahoma" panose="020B0604030504040204" pitchFamily="34" charset="0"/>
                        <a:cs typeface="Tahoma" panose="020B0604030504040204" pitchFamily="34" charset="0"/>
                      </a:endParaRPr>
                    </a:p>
                  </a:txBody>
                  <a:tcPr marL="47625" marR="47625" marT="47625" marB="47625"/>
                </a:tc>
                <a:tc>
                  <a:txBody>
                    <a:bodyPr/>
                    <a:lstStyle/>
                    <a:p>
                      <a:pPr fontAlgn="t"/>
                      <a:endParaRPr lang="en-US" sz="2500" b="0" dirty="0">
                        <a:solidFill>
                          <a:srgbClr val="00B050"/>
                        </a:solidFill>
                        <a:effectLst/>
                        <a:latin typeface="Tahoma" panose="020B0604030504040204" pitchFamily="34" charset="0"/>
                        <a:ea typeface="Tahoma" panose="020B0604030504040204" pitchFamily="34" charset="0"/>
                        <a:cs typeface="Tahoma" panose="020B0604030504040204" pitchFamily="34" charset="0"/>
                      </a:endParaRPr>
                    </a:p>
                  </a:txBody>
                  <a:tcPr marL="47625" marR="47625" marT="47625" marB="47625"/>
                </a:tc>
                <a:extLst>
                  <a:ext uri="{0D108BD9-81ED-4DB2-BD59-A6C34878D82A}">
                    <a16:rowId xmlns:a16="http://schemas.microsoft.com/office/drawing/2014/main" val="2783372515"/>
                  </a:ext>
                </a:extLst>
              </a:tr>
              <a:tr h="901388">
                <a:tc>
                  <a:txBody>
                    <a:bodyPr/>
                    <a:lstStyle/>
                    <a:p>
                      <a:pPr fontAlgn="t"/>
                      <a:endParaRPr lang="en-US" sz="2500" b="0" dirty="0">
                        <a:solidFill>
                          <a:srgbClr val="00B050"/>
                        </a:solidFill>
                        <a:effectLst/>
                        <a:latin typeface="Tahoma" panose="020B0604030504040204" pitchFamily="34" charset="0"/>
                        <a:ea typeface="Tahoma" panose="020B0604030504040204" pitchFamily="34" charset="0"/>
                        <a:cs typeface="Tahoma" panose="020B0604030504040204" pitchFamily="34" charset="0"/>
                      </a:endParaRPr>
                    </a:p>
                  </a:txBody>
                  <a:tcPr marL="47625" marR="47625" marT="47625" marB="47625"/>
                </a:tc>
                <a:tc>
                  <a:txBody>
                    <a:bodyPr/>
                    <a:lstStyle/>
                    <a:p>
                      <a:pPr fontAlgn="t"/>
                      <a:endParaRPr lang="en-US" sz="2500" b="0" dirty="0">
                        <a:solidFill>
                          <a:srgbClr val="00B050"/>
                        </a:solidFill>
                        <a:effectLst/>
                        <a:latin typeface="Tahoma" panose="020B0604030504040204" pitchFamily="34" charset="0"/>
                        <a:ea typeface="Tahoma" panose="020B0604030504040204" pitchFamily="34" charset="0"/>
                        <a:cs typeface="Tahoma" panose="020B0604030504040204" pitchFamily="34" charset="0"/>
                      </a:endParaRPr>
                    </a:p>
                  </a:txBody>
                  <a:tcPr marL="47625" marR="47625" marT="47625" marB="47625"/>
                </a:tc>
                <a:extLst>
                  <a:ext uri="{0D108BD9-81ED-4DB2-BD59-A6C34878D82A}">
                    <a16:rowId xmlns:a16="http://schemas.microsoft.com/office/drawing/2014/main" val="819350047"/>
                  </a:ext>
                </a:extLst>
              </a:tr>
            </a:tbl>
          </a:graphicData>
        </a:graphic>
      </p:graphicFrame>
      <p:sp>
        <p:nvSpPr>
          <p:cNvPr id="3" name="Rectangle 2">
            <a:extLst>
              <a:ext uri="{FF2B5EF4-FFF2-40B4-BE49-F238E27FC236}">
                <a16:creationId xmlns:a16="http://schemas.microsoft.com/office/drawing/2014/main" id="{24ADFE90-F0AD-4DA3-A0A0-6DC240B082F1}"/>
              </a:ext>
            </a:extLst>
          </p:cNvPr>
          <p:cNvSpPr/>
          <p:nvPr/>
        </p:nvSpPr>
        <p:spPr>
          <a:xfrm>
            <a:off x="665378" y="2901679"/>
            <a:ext cx="4347621" cy="523220"/>
          </a:xfrm>
          <a:prstGeom prst="rect">
            <a:avLst/>
          </a:prstGeom>
          <a:noFill/>
        </p:spPr>
        <p:txBody>
          <a:bodyPr wrap="square" lIns="91440" tIns="45720" rIns="91440" bIns="45720">
            <a:spAutoFit/>
          </a:bodyPr>
          <a:lstStyle/>
          <a:p>
            <a:pPr algn="ctr"/>
            <a:r>
              <a:rPr lang="en-US" sz="2800" dirty="0" err="1">
                <a:latin typeface="UTM Avo" panose="02040603050506020204" pitchFamily="18" charset="0"/>
                <a:cs typeface="Times New Roman" pitchFamily="18" charset="0"/>
              </a:rPr>
              <a:t>Lá</a:t>
            </a:r>
            <a:r>
              <a:rPr lang="en-US" sz="2800" dirty="0">
                <a:latin typeface="UTM Avo" panose="02040603050506020204" pitchFamily="18" charset="0"/>
                <a:cs typeface="Times New Roman" pitchFamily="18" charset="0"/>
              </a:rPr>
              <a:t> </a:t>
            </a:r>
            <a:r>
              <a:rPr lang="en-US" sz="2800" dirty="0" err="1">
                <a:latin typeface="UTM Avo" panose="02040603050506020204" pitchFamily="18" charset="0"/>
                <a:cs typeface="Times New Roman" pitchFamily="18" charset="0"/>
              </a:rPr>
              <a:t>là</a:t>
            </a:r>
            <a:r>
              <a:rPr lang="en-US" sz="2800" dirty="0">
                <a:latin typeface="UTM Avo" panose="02040603050506020204" pitchFamily="18" charset="0"/>
                <a:cs typeface="Times New Roman" pitchFamily="18" charset="0"/>
              </a:rPr>
              <a:t> </a:t>
            </a:r>
            <a:r>
              <a:rPr lang="en-US" sz="2800" dirty="0" err="1">
                <a:latin typeface="UTM Avo" panose="02040603050506020204" pitchFamily="18" charset="0"/>
                <a:cs typeface="Times New Roman" pitchFamily="18" charset="0"/>
              </a:rPr>
              <a:t>lịch</a:t>
            </a:r>
            <a:r>
              <a:rPr lang="en-US" sz="2800" dirty="0">
                <a:latin typeface="UTM Avo" panose="02040603050506020204" pitchFamily="18" charset="0"/>
                <a:cs typeface="Times New Roman" pitchFamily="18" charset="0"/>
              </a:rPr>
              <a:t> </a:t>
            </a:r>
            <a:r>
              <a:rPr lang="en-US" sz="2800" dirty="0" err="1">
                <a:latin typeface="UTM Avo" panose="02040603050506020204" pitchFamily="18" charset="0"/>
                <a:cs typeface="Times New Roman" pitchFamily="18" charset="0"/>
              </a:rPr>
              <a:t>của</a:t>
            </a:r>
            <a:r>
              <a:rPr lang="en-US" sz="2800" dirty="0">
                <a:latin typeface="UTM Avo" panose="02040603050506020204" pitchFamily="18" charset="0"/>
                <a:cs typeface="Times New Roman" pitchFamily="18" charset="0"/>
              </a:rPr>
              <a:t> </a:t>
            </a:r>
            <a:r>
              <a:rPr lang="en-US" sz="2800" dirty="0" err="1">
                <a:latin typeface="UTM Avo" panose="02040603050506020204" pitchFamily="18" charset="0"/>
                <a:cs typeface="Times New Roman" pitchFamily="18" charset="0"/>
              </a:rPr>
              <a:t>cây</a:t>
            </a:r>
            <a:r>
              <a:rPr lang="en-US" sz="2800" dirty="0">
                <a:latin typeface="UTM Avo" panose="02040603050506020204" pitchFamily="18" charset="0"/>
                <a:cs typeface="Times New Roman" pitchFamily="18" charset="0"/>
              </a:rPr>
              <a:t>.</a:t>
            </a:r>
            <a:endParaRPr lang="en-US" sz="2800" dirty="0">
              <a:ln w="0"/>
              <a:solidFill>
                <a:srgbClr val="002060"/>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6" name="Rectangle 5">
            <a:extLst>
              <a:ext uri="{FF2B5EF4-FFF2-40B4-BE49-F238E27FC236}">
                <a16:creationId xmlns:a16="http://schemas.microsoft.com/office/drawing/2014/main" id="{24ADFE90-F0AD-4DA3-A0A0-6DC240B082F1}"/>
              </a:ext>
            </a:extLst>
          </p:cNvPr>
          <p:cNvSpPr/>
          <p:nvPr/>
        </p:nvSpPr>
        <p:spPr>
          <a:xfrm>
            <a:off x="-2571731" y="3429105"/>
            <a:ext cx="10402359" cy="523220"/>
          </a:xfrm>
          <a:prstGeom prst="rect">
            <a:avLst/>
          </a:prstGeom>
          <a:noFill/>
        </p:spPr>
        <p:txBody>
          <a:bodyPr wrap="square" lIns="91440" tIns="45720" rIns="91440" bIns="45720">
            <a:spAutoFit/>
          </a:bodyPr>
          <a:lstStyle/>
          <a:p>
            <a:pPr algn="ctr"/>
            <a:r>
              <a:rPr lang="en-US" sz="2800" dirty="0" err="1">
                <a:latin typeface="UTM Avo" panose="02040603050506020204" pitchFamily="18" charset="0"/>
                <a:cs typeface="Times New Roman" pitchFamily="18" charset="0"/>
              </a:rPr>
              <a:t>Cây</a:t>
            </a:r>
            <a:r>
              <a:rPr lang="en-US" sz="2800" dirty="0">
                <a:latin typeface="UTM Avo" panose="02040603050506020204" pitchFamily="18" charset="0"/>
                <a:cs typeface="Times New Roman" pitchFamily="18" charset="0"/>
              </a:rPr>
              <a:t> </a:t>
            </a:r>
            <a:r>
              <a:rPr lang="en-US" sz="2800" dirty="0" err="1">
                <a:latin typeface="UTM Avo" panose="02040603050506020204" pitchFamily="18" charset="0"/>
                <a:cs typeface="Times New Roman" pitchFamily="18" charset="0"/>
              </a:rPr>
              <a:t>lại</a:t>
            </a:r>
            <a:r>
              <a:rPr lang="en-US" sz="2800" dirty="0">
                <a:latin typeface="UTM Avo" panose="02040603050506020204" pitchFamily="18" charset="0"/>
                <a:cs typeface="Times New Roman" pitchFamily="18" charset="0"/>
              </a:rPr>
              <a:t> </a:t>
            </a:r>
            <a:r>
              <a:rPr lang="en-US" sz="2800" dirty="0" err="1">
                <a:latin typeface="UTM Avo" panose="02040603050506020204" pitchFamily="18" charset="0"/>
                <a:cs typeface="Times New Roman" pitchFamily="18" charset="0"/>
              </a:rPr>
              <a:t>là</a:t>
            </a:r>
            <a:r>
              <a:rPr lang="en-US" sz="2800" dirty="0">
                <a:latin typeface="UTM Avo" panose="02040603050506020204" pitchFamily="18" charset="0"/>
                <a:cs typeface="Times New Roman" pitchFamily="18" charset="0"/>
              </a:rPr>
              <a:t> </a:t>
            </a:r>
            <a:r>
              <a:rPr lang="en-US" sz="2800" dirty="0" err="1">
                <a:latin typeface="UTM Avo" panose="02040603050506020204" pitchFamily="18" charset="0"/>
                <a:cs typeface="Times New Roman" pitchFamily="18" charset="0"/>
              </a:rPr>
              <a:t>lịch</a:t>
            </a:r>
            <a:r>
              <a:rPr lang="en-US" sz="2800" dirty="0">
                <a:latin typeface="UTM Avo" panose="02040603050506020204" pitchFamily="18" charset="0"/>
                <a:cs typeface="Times New Roman" pitchFamily="18" charset="0"/>
              </a:rPr>
              <a:t> </a:t>
            </a:r>
            <a:r>
              <a:rPr lang="en-US" sz="2800" dirty="0" err="1">
                <a:latin typeface="UTM Avo" panose="02040603050506020204" pitchFamily="18" charset="0"/>
                <a:cs typeface="Times New Roman" pitchFamily="18" charset="0"/>
              </a:rPr>
              <a:t>đất</a:t>
            </a:r>
            <a:endParaRPr lang="en-US" sz="2800" dirty="0">
              <a:ln w="0"/>
              <a:solidFill>
                <a:srgbClr val="002060"/>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7" name="Rectangle 6">
            <a:extLst>
              <a:ext uri="{FF2B5EF4-FFF2-40B4-BE49-F238E27FC236}">
                <a16:creationId xmlns:a16="http://schemas.microsoft.com/office/drawing/2014/main" id="{6B7430B8-6E47-4804-8726-7E2226E14442}"/>
              </a:ext>
            </a:extLst>
          </p:cNvPr>
          <p:cNvSpPr/>
          <p:nvPr/>
        </p:nvSpPr>
        <p:spPr>
          <a:xfrm>
            <a:off x="5673841" y="3339093"/>
            <a:ext cx="5693771" cy="584775"/>
          </a:xfrm>
          <a:prstGeom prst="rect">
            <a:avLst/>
          </a:prstGeom>
          <a:noFill/>
        </p:spPr>
        <p:txBody>
          <a:bodyPr wrap="square" lIns="91440" tIns="45720" rIns="91440" bIns="45720">
            <a:spAutoFit/>
          </a:bodyPr>
          <a:lstStyle/>
          <a:p>
            <a:r>
              <a:rPr lang="en-US" sz="3200" dirty="0" err="1">
                <a:solidFill>
                  <a:srgbClr val="FF0000"/>
                </a:solidFill>
                <a:latin typeface="Times New Roman" pitchFamily="18" charset="0"/>
                <a:cs typeface="Times New Roman" pitchFamily="18" charset="0"/>
              </a:rPr>
              <a:t>Câu</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nêu</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nhận</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định</a:t>
            </a:r>
            <a:r>
              <a:rPr lang="en-US" sz="3200" dirty="0">
                <a:solidFill>
                  <a:srgbClr val="FF0000"/>
                </a:solidFill>
                <a:latin typeface="Times New Roman" pitchFamily="18" charset="0"/>
                <a:cs typeface="Times New Roman" pitchFamily="18" charset="0"/>
              </a:rPr>
              <a:t>(</a:t>
            </a:r>
            <a:r>
              <a:rPr lang="en-US" sz="3200" dirty="0" err="1">
                <a:solidFill>
                  <a:srgbClr val="FF0000"/>
                </a:solidFill>
                <a:latin typeface="Times New Roman" pitchFamily="18" charset="0"/>
                <a:cs typeface="Times New Roman" pitchFamily="18" charset="0"/>
              </a:rPr>
              <a:t>chỉ</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vụ</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năm</a:t>
            </a:r>
            <a:r>
              <a:rPr lang="en-US" sz="3200" dirty="0">
                <a:solidFill>
                  <a:srgbClr val="FF0000"/>
                </a:solidFill>
                <a:latin typeface="Times New Roman" pitchFamily="18" charset="0"/>
                <a:cs typeface="Times New Roman" pitchFamily="18" charset="0"/>
              </a:rPr>
              <a:t>)</a:t>
            </a:r>
          </a:p>
        </p:txBody>
      </p:sp>
      <p:sp>
        <p:nvSpPr>
          <p:cNvPr id="16" name="Text Box 4"/>
          <p:cNvSpPr txBox="1">
            <a:spLocks noChangeArrowheads="1"/>
          </p:cNvSpPr>
          <p:nvPr/>
        </p:nvSpPr>
        <p:spPr bwMode="auto">
          <a:xfrm>
            <a:off x="1313720" y="115365"/>
            <a:ext cx="11501582" cy="2246769"/>
          </a:xfrm>
          <a:prstGeom prst="rect">
            <a:avLst/>
          </a:prstGeom>
          <a:noFill/>
          <a:ln w="9525">
            <a:noFill/>
            <a:miter lim="800000"/>
            <a:headEnd/>
            <a:tailEnd/>
          </a:ln>
        </p:spPr>
        <p:txBody>
          <a:bodyPr wrap="square">
            <a:spAutoFit/>
          </a:bodyPr>
          <a:lstStyle/>
          <a:p>
            <a:r>
              <a:rPr lang="en-US" sz="2800" dirty="0">
                <a:latin typeface="UTM Avo" panose="02040603050506020204" pitchFamily="18" charset="0"/>
                <a:cs typeface="Times New Roman" pitchFamily="18" charset="0"/>
              </a:rPr>
              <a:t>- </a:t>
            </a:r>
            <a:r>
              <a:rPr lang="en-US" sz="2800" dirty="0" err="1">
                <a:latin typeface="UTM Avo" panose="02040603050506020204" pitchFamily="18" charset="0"/>
                <a:cs typeface="Times New Roman" pitchFamily="18" charset="0"/>
              </a:rPr>
              <a:t>Lá</a:t>
            </a:r>
            <a:r>
              <a:rPr lang="en-US" sz="2800" dirty="0">
                <a:latin typeface="UTM Avo" panose="02040603050506020204" pitchFamily="18" charset="0"/>
                <a:cs typeface="Times New Roman" pitchFamily="18" charset="0"/>
              </a:rPr>
              <a:t> </a:t>
            </a:r>
            <a:r>
              <a:rPr lang="en-US" sz="2800" dirty="0" err="1">
                <a:latin typeface="UTM Avo" panose="02040603050506020204" pitchFamily="18" charset="0"/>
                <a:cs typeface="Times New Roman" pitchFamily="18" charset="0"/>
              </a:rPr>
              <a:t>là</a:t>
            </a:r>
            <a:r>
              <a:rPr lang="en-US" sz="2800" dirty="0">
                <a:latin typeface="UTM Avo" panose="02040603050506020204" pitchFamily="18" charset="0"/>
                <a:cs typeface="Times New Roman" pitchFamily="18" charset="0"/>
              </a:rPr>
              <a:t> </a:t>
            </a:r>
            <a:r>
              <a:rPr lang="en-US" sz="2800" dirty="0" err="1">
                <a:latin typeface="UTM Avo" panose="02040603050506020204" pitchFamily="18" charset="0"/>
                <a:cs typeface="Times New Roman" pitchFamily="18" charset="0"/>
              </a:rPr>
              <a:t>lịch</a:t>
            </a:r>
            <a:r>
              <a:rPr lang="en-US" sz="2800" dirty="0">
                <a:latin typeface="UTM Avo" panose="02040603050506020204" pitchFamily="18" charset="0"/>
                <a:cs typeface="Times New Roman" pitchFamily="18" charset="0"/>
              </a:rPr>
              <a:t> </a:t>
            </a:r>
            <a:r>
              <a:rPr lang="en-US" sz="2800" dirty="0" err="1">
                <a:latin typeface="UTM Avo" panose="02040603050506020204" pitchFamily="18" charset="0"/>
                <a:cs typeface="Times New Roman" pitchFamily="18" charset="0"/>
              </a:rPr>
              <a:t>của</a:t>
            </a:r>
            <a:r>
              <a:rPr lang="en-US" sz="2800" dirty="0">
                <a:latin typeface="UTM Avo" panose="02040603050506020204" pitchFamily="18" charset="0"/>
                <a:cs typeface="Times New Roman" pitchFamily="18" charset="0"/>
              </a:rPr>
              <a:t> </a:t>
            </a:r>
            <a:r>
              <a:rPr lang="en-US" sz="2800" dirty="0" err="1">
                <a:latin typeface="UTM Avo" panose="02040603050506020204" pitchFamily="18" charset="0"/>
                <a:cs typeface="Times New Roman" pitchFamily="18" charset="0"/>
              </a:rPr>
              <a:t>cây</a:t>
            </a:r>
            <a:r>
              <a:rPr lang="en-US" sz="2800" dirty="0">
                <a:latin typeface="UTM Avo" panose="02040603050506020204" pitchFamily="18" charset="0"/>
                <a:cs typeface="Times New Roman" pitchFamily="18" charset="0"/>
              </a:rPr>
              <a:t>.                      - </a:t>
            </a:r>
            <a:r>
              <a:rPr lang="en-US" sz="2800" dirty="0" err="1">
                <a:latin typeface="UTM Avo" panose="02040603050506020204" pitchFamily="18" charset="0"/>
                <a:cs typeface="Times New Roman" pitchFamily="18" charset="0"/>
              </a:rPr>
              <a:t>Bà</a:t>
            </a:r>
            <a:r>
              <a:rPr lang="en-US" sz="2800" dirty="0">
                <a:latin typeface="UTM Avo" panose="02040603050506020204" pitchFamily="18" charset="0"/>
                <a:cs typeface="Times New Roman" pitchFamily="18" charset="0"/>
              </a:rPr>
              <a:t> </a:t>
            </a:r>
            <a:r>
              <a:rPr lang="en-US" sz="2800" dirty="0" err="1">
                <a:latin typeface="UTM Avo" panose="02040603050506020204" pitchFamily="18" charset="0"/>
                <a:cs typeface="Times New Roman" pitchFamily="18" charset="0"/>
              </a:rPr>
              <a:t>tính</a:t>
            </a:r>
            <a:r>
              <a:rPr lang="en-US" sz="2800" dirty="0">
                <a:latin typeface="UTM Avo" panose="02040603050506020204" pitchFamily="18" charset="0"/>
                <a:cs typeface="Times New Roman" pitchFamily="18" charset="0"/>
              </a:rPr>
              <a:t> </a:t>
            </a:r>
            <a:r>
              <a:rPr lang="en-US" sz="2800" dirty="0" err="1">
                <a:latin typeface="UTM Avo" panose="02040603050506020204" pitchFamily="18" charset="0"/>
                <a:cs typeface="Times New Roman" pitchFamily="18" charset="0"/>
              </a:rPr>
              <a:t>nhẩm</a:t>
            </a:r>
            <a:r>
              <a:rPr lang="en-US" sz="2800" dirty="0">
                <a:latin typeface="UTM Avo" panose="02040603050506020204" pitchFamily="18" charset="0"/>
                <a:cs typeface="Times New Roman" pitchFamily="18" charset="0"/>
              </a:rPr>
              <a:t>. </a:t>
            </a:r>
            <a:r>
              <a:rPr lang="en-US" sz="2800" dirty="0" err="1">
                <a:latin typeface="UTM Avo" panose="02040603050506020204" pitchFamily="18" charset="0"/>
                <a:cs typeface="Times New Roman" pitchFamily="18" charset="0"/>
              </a:rPr>
              <a:t>Mẹ</a:t>
            </a:r>
            <a:r>
              <a:rPr lang="en-US" sz="2800" dirty="0">
                <a:latin typeface="UTM Avo" panose="02040603050506020204" pitchFamily="18" charset="0"/>
                <a:cs typeface="Times New Roman" pitchFamily="18" charset="0"/>
              </a:rPr>
              <a:t> </a:t>
            </a:r>
            <a:r>
              <a:rPr lang="en-US" sz="2800" dirty="0" err="1">
                <a:latin typeface="UTM Avo" panose="02040603050506020204" pitchFamily="18" charset="0"/>
                <a:cs typeface="Times New Roman" pitchFamily="18" charset="0"/>
              </a:rPr>
              <a:t>ơi</a:t>
            </a:r>
            <a:r>
              <a:rPr lang="en-US" sz="2800" dirty="0">
                <a:latin typeface="UTM Avo" panose="02040603050506020204" pitchFamily="18" charset="0"/>
                <a:cs typeface="Times New Roman" pitchFamily="18" charset="0"/>
              </a:rPr>
              <a:t>,</a:t>
            </a:r>
          </a:p>
          <a:p>
            <a:r>
              <a:rPr lang="en-US" sz="2800" dirty="0">
                <a:latin typeface="UTM Avo" panose="02040603050506020204" pitchFamily="18" charset="0"/>
                <a:cs typeface="Times New Roman" pitchFamily="18" charset="0"/>
              </a:rPr>
              <a:t>- </a:t>
            </a:r>
            <a:r>
              <a:rPr lang="en-US" sz="2800" dirty="0" err="1">
                <a:latin typeface="UTM Avo" panose="02040603050506020204" pitchFamily="18" charset="0"/>
                <a:cs typeface="Times New Roman" pitchFamily="18" charset="0"/>
              </a:rPr>
              <a:t>Cây</a:t>
            </a:r>
            <a:r>
              <a:rPr lang="en-US" sz="2800" dirty="0">
                <a:latin typeface="UTM Avo" panose="02040603050506020204" pitchFamily="18" charset="0"/>
                <a:cs typeface="Times New Roman" pitchFamily="18" charset="0"/>
              </a:rPr>
              <a:t> </a:t>
            </a:r>
            <a:r>
              <a:rPr lang="en-US" sz="2800" dirty="0" err="1">
                <a:latin typeface="UTM Avo" panose="02040603050506020204" pitchFamily="18" charset="0"/>
                <a:cs typeface="Times New Roman" pitchFamily="18" charset="0"/>
              </a:rPr>
              <a:t>lại</a:t>
            </a:r>
            <a:r>
              <a:rPr lang="en-US" sz="2800" dirty="0">
                <a:latin typeface="UTM Avo" panose="02040603050506020204" pitchFamily="18" charset="0"/>
                <a:cs typeface="Times New Roman" pitchFamily="18" charset="0"/>
              </a:rPr>
              <a:t> </a:t>
            </a:r>
            <a:r>
              <a:rPr lang="en-US" sz="2800" dirty="0" err="1">
                <a:latin typeface="UTM Avo" panose="02040603050506020204" pitchFamily="18" charset="0"/>
                <a:cs typeface="Times New Roman" pitchFamily="18" charset="0"/>
              </a:rPr>
              <a:t>là</a:t>
            </a:r>
            <a:r>
              <a:rPr lang="en-US" sz="2800" dirty="0">
                <a:latin typeface="UTM Avo" panose="02040603050506020204" pitchFamily="18" charset="0"/>
                <a:cs typeface="Times New Roman" pitchFamily="18" charset="0"/>
              </a:rPr>
              <a:t> </a:t>
            </a:r>
            <a:r>
              <a:rPr lang="en-US" sz="2800" dirty="0" err="1">
                <a:latin typeface="UTM Avo" panose="02040603050506020204" pitchFamily="18" charset="0"/>
                <a:cs typeface="Times New Roman" pitchFamily="18" charset="0"/>
              </a:rPr>
              <a:t>lịch</a:t>
            </a:r>
            <a:r>
              <a:rPr lang="en-US" sz="2800" dirty="0">
                <a:latin typeface="UTM Avo" panose="02040603050506020204" pitchFamily="18" charset="0"/>
                <a:cs typeface="Times New Roman" pitchFamily="18" charset="0"/>
              </a:rPr>
              <a:t> </a:t>
            </a:r>
            <a:r>
              <a:rPr lang="en-US" sz="2800" dirty="0" err="1">
                <a:latin typeface="UTM Avo" panose="02040603050506020204" pitchFamily="18" charset="0"/>
                <a:cs typeface="Times New Roman" pitchFamily="18" charset="0"/>
              </a:rPr>
              <a:t>đất</a:t>
            </a:r>
            <a:r>
              <a:rPr lang="en-US" sz="2800" dirty="0">
                <a:latin typeface="UTM Avo" panose="02040603050506020204" pitchFamily="18" charset="0"/>
                <a:cs typeface="Times New Roman" pitchFamily="18" charset="0"/>
              </a:rPr>
              <a:t>.                        </a:t>
            </a:r>
            <a:r>
              <a:rPr lang="en-US" sz="2800" dirty="0" err="1">
                <a:latin typeface="UTM Avo" panose="02040603050506020204" pitchFamily="18" charset="0"/>
                <a:cs typeface="Times New Roman" pitchFamily="18" charset="0"/>
              </a:rPr>
              <a:t>Mười</a:t>
            </a:r>
            <a:r>
              <a:rPr lang="en-US" sz="2800" dirty="0">
                <a:latin typeface="UTM Avo" panose="02040603050506020204" pitchFamily="18" charset="0"/>
                <a:cs typeface="Times New Roman" pitchFamily="18" charset="0"/>
              </a:rPr>
              <a:t> </a:t>
            </a:r>
            <a:r>
              <a:rPr lang="en-US" sz="2800" dirty="0" err="1">
                <a:latin typeface="UTM Avo" panose="02040603050506020204" pitchFamily="18" charset="0"/>
                <a:cs typeface="Times New Roman" pitchFamily="18" charset="0"/>
              </a:rPr>
              <a:t>ngón</a:t>
            </a:r>
            <a:r>
              <a:rPr lang="en-US" sz="2800" dirty="0">
                <a:latin typeface="UTM Avo" panose="02040603050506020204" pitchFamily="18" charset="0"/>
                <a:cs typeface="Times New Roman" pitchFamily="18" charset="0"/>
              </a:rPr>
              <a:t> </a:t>
            </a:r>
            <a:r>
              <a:rPr lang="en-US" sz="2800" dirty="0" err="1">
                <a:latin typeface="UTM Avo" panose="02040603050506020204" pitchFamily="18" charset="0"/>
                <a:cs typeface="Times New Roman" pitchFamily="18" charset="0"/>
              </a:rPr>
              <a:t>tay</a:t>
            </a:r>
            <a:r>
              <a:rPr lang="en-US" sz="2800" dirty="0">
                <a:latin typeface="UTM Avo" panose="02040603050506020204" pitchFamily="18" charset="0"/>
                <a:cs typeface="Times New Roman" pitchFamily="18" charset="0"/>
              </a:rPr>
              <a:t> </a:t>
            </a:r>
            <a:r>
              <a:rPr lang="en-US" sz="2800" dirty="0" err="1">
                <a:latin typeface="UTM Avo" panose="02040603050506020204" pitchFamily="18" charset="0"/>
                <a:cs typeface="Times New Roman" pitchFamily="18" charset="0"/>
              </a:rPr>
              <a:t>là</a:t>
            </a:r>
            <a:r>
              <a:rPr lang="en-US" sz="2800" dirty="0">
                <a:latin typeface="UTM Avo" panose="02040603050506020204" pitchFamily="18" charset="0"/>
                <a:cs typeface="Times New Roman" pitchFamily="18" charset="0"/>
              </a:rPr>
              <a:t> </a:t>
            </a:r>
            <a:r>
              <a:rPr lang="en-US" sz="2800" dirty="0" err="1">
                <a:latin typeface="UTM Avo" panose="02040603050506020204" pitchFamily="18" charset="0"/>
                <a:cs typeface="Times New Roman" pitchFamily="18" charset="0"/>
              </a:rPr>
              <a:t>lịch</a:t>
            </a:r>
            <a:endParaRPr lang="en-US" sz="2800" dirty="0">
              <a:latin typeface="UTM Avo" panose="02040603050506020204" pitchFamily="18" charset="0"/>
              <a:cs typeface="Times New Roman" pitchFamily="18" charset="0"/>
            </a:endParaRPr>
          </a:p>
          <a:p>
            <a:r>
              <a:rPr lang="en-US" sz="2800" dirty="0">
                <a:latin typeface="UTM Avo" panose="02040603050506020204" pitchFamily="18" charset="0"/>
                <a:cs typeface="Times New Roman" pitchFamily="18" charset="0"/>
              </a:rPr>
              <a:t>- </a:t>
            </a:r>
            <a:r>
              <a:rPr lang="en-US" sz="2800" dirty="0" err="1">
                <a:latin typeface="UTM Avo" panose="02040603050506020204" pitchFamily="18" charset="0"/>
                <a:cs typeface="Times New Roman" pitchFamily="18" charset="0"/>
              </a:rPr>
              <a:t>Trăng</a:t>
            </a:r>
            <a:r>
              <a:rPr lang="en-US" sz="2800" dirty="0">
                <a:latin typeface="UTM Avo" panose="02040603050506020204" pitchFamily="18" charset="0"/>
                <a:cs typeface="Times New Roman" pitchFamily="18" charset="0"/>
              </a:rPr>
              <a:t> </a:t>
            </a:r>
            <a:r>
              <a:rPr lang="en-US" sz="2800" dirty="0" err="1">
                <a:latin typeface="UTM Avo" panose="02040603050506020204" pitchFamily="18" charset="0"/>
                <a:cs typeface="Times New Roman" pitchFamily="18" charset="0"/>
              </a:rPr>
              <a:t>lặn</a:t>
            </a:r>
            <a:r>
              <a:rPr lang="en-US" sz="2800" dirty="0">
                <a:latin typeface="UTM Avo" panose="02040603050506020204" pitchFamily="18" charset="0"/>
                <a:cs typeface="Times New Roman" pitchFamily="18" charset="0"/>
              </a:rPr>
              <a:t> </a:t>
            </a:r>
            <a:r>
              <a:rPr lang="en-US" sz="2800" dirty="0" err="1">
                <a:latin typeface="UTM Avo" panose="02040603050506020204" pitchFamily="18" charset="0"/>
                <a:cs typeface="Times New Roman" pitchFamily="18" charset="0"/>
              </a:rPr>
              <a:t>rồi</a:t>
            </a:r>
            <a:r>
              <a:rPr lang="en-US" sz="2800" dirty="0">
                <a:latin typeface="UTM Avo" panose="02040603050506020204" pitchFamily="18" charset="0"/>
                <a:cs typeface="Times New Roman" pitchFamily="18" charset="0"/>
              </a:rPr>
              <a:t> </a:t>
            </a:r>
            <a:r>
              <a:rPr lang="en-US" sz="2800" dirty="0" err="1">
                <a:latin typeface="UTM Avo" panose="02040603050506020204" pitchFamily="18" charset="0"/>
                <a:cs typeface="Times New Roman" pitchFamily="18" charset="0"/>
              </a:rPr>
              <a:t>trăng</a:t>
            </a:r>
            <a:r>
              <a:rPr lang="en-US" sz="2800" dirty="0">
                <a:latin typeface="UTM Avo" panose="02040603050506020204" pitchFamily="18" charset="0"/>
                <a:cs typeface="Times New Roman" pitchFamily="18" charset="0"/>
              </a:rPr>
              <a:t> </a:t>
            </a:r>
            <a:r>
              <a:rPr lang="en-US" sz="2800" dirty="0" err="1">
                <a:latin typeface="UTM Avo" panose="02040603050506020204" pitchFamily="18" charset="0"/>
                <a:cs typeface="Times New Roman" pitchFamily="18" charset="0"/>
              </a:rPr>
              <a:t>mọc</a:t>
            </a:r>
            <a:r>
              <a:rPr lang="en-US" sz="2800" dirty="0">
                <a:latin typeface="UTM Avo" panose="02040603050506020204" pitchFamily="18" charset="0"/>
                <a:cs typeface="Times New Roman" pitchFamily="18" charset="0"/>
              </a:rPr>
              <a:t>             - Con </a:t>
            </a:r>
            <a:r>
              <a:rPr lang="en-US" sz="2800" dirty="0" err="1">
                <a:latin typeface="UTM Avo" panose="02040603050506020204" pitchFamily="18" charset="0"/>
                <a:cs typeface="Times New Roman" pitchFamily="18" charset="0"/>
              </a:rPr>
              <a:t>tới</a:t>
            </a:r>
            <a:r>
              <a:rPr lang="en-US" sz="2800" dirty="0">
                <a:latin typeface="UTM Avo" panose="02040603050506020204" pitchFamily="18" charset="0"/>
                <a:cs typeface="Times New Roman" pitchFamily="18" charset="0"/>
              </a:rPr>
              <a:t> </a:t>
            </a:r>
            <a:r>
              <a:rPr lang="en-US" sz="2800" dirty="0" err="1">
                <a:latin typeface="UTM Avo" panose="02040603050506020204" pitchFamily="18" charset="0"/>
                <a:cs typeface="Times New Roman" pitchFamily="18" charset="0"/>
              </a:rPr>
              <a:t>lớp</a:t>
            </a:r>
            <a:r>
              <a:rPr lang="en-US" sz="2800" dirty="0">
                <a:latin typeface="UTM Avo" panose="02040603050506020204" pitchFamily="18" charset="0"/>
                <a:cs typeface="Times New Roman" pitchFamily="18" charset="0"/>
              </a:rPr>
              <a:t>, </a:t>
            </a:r>
            <a:r>
              <a:rPr lang="en-US" sz="2800" dirty="0" err="1">
                <a:latin typeface="UTM Avo" panose="02040603050506020204" pitchFamily="18" charset="0"/>
                <a:cs typeface="Times New Roman" pitchFamily="18" charset="0"/>
              </a:rPr>
              <a:t>tới</a:t>
            </a:r>
            <a:r>
              <a:rPr lang="en-US" sz="2800" dirty="0">
                <a:latin typeface="UTM Avo" panose="02040603050506020204" pitchFamily="18" charset="0"/>
                <a:cs typeface="Times New Roman" pitchFamily="18" charset="0"/>
              </a:rPr>
              <a:t> </a:t>
            </a:r>
            <a:r>
              <a:rPr lang="en-US" sz="2800" dirty="0" err="1">
                <a:latin typeface="UTM Avo" panose="02040603050506020204" pitchFamily="18" charset="0"/>
                <a:cs typeface="Times New Roman" pitchFamily="18" charset="0"/>
              </a:rPr>
              <a:t>trường</a:t>
            </a:r>
            <a:endParaRPr lang="en-US" sz="2800" dirty="0">
              <a:latin typeface="UTM Avo" panose="02040603050506020204" pitchFamily="18" charset="0"/>
              <a:cs typeface="Times New Roman" pitchFamily="18" charset="0"/>
            </a:endParaRPr>
          </a:p>
          <a:p>
            <a:r>
              <a:rPr lang="en-US" sz="2800" dirty="0">
                <a:latin typeface="UTM Avo" panose="02040603050506020204" pitchFamily="18" charset="0"/>
                <a:cs typeface="Times New Roman" pitchFamily="18" charset="0"/>
              </a:rPr>
              <a:t> </a:t>
            </a:r>
            <a:r>
              <a:rPr lang="en-US" sz="2800" dirty="0" err="1">
                <a:latin typeface="UTM Avo" panose="02040603050506020204" pitchFamily="18" charset="0"/>
                <a:cs typeface="Times New Roman" pitchFamily="18" charset="0"/>
              </a:rPr>
              <a:t>Là</a:t>
            </a:r>
            <a:r>
              <a:rPr lang="en-US" sz="2800" dirty="0">
                <a:latin typeface="UTM Avo" panose="02040603050506020204" pitchFamily="18" charset="0"/>
                <a:cs typeface="Times New Roman" pitchFamily="18" charset="0"/>
              </a:rPr>
              <a:t> </a:t>
            </a:r>
            <a:r>
              <a:rPr lang="en-US" sz="2800" dirty="0" err="1">
                <a:latin typeface="UTM Avo" panose="02040603050506020204" pitchFamily="18" charset="0"/>
                <a:cs typeface="Times New Roman" pitchFamily="18" charset="0"/>
              </a:rPr>
              <a:t>lịch</a:t>
            </a:r>
            <a:r>
              <a:rPr lang="en-US" sz="2800" dirty="0">
                <a:latin typeface="UTM Avo" panose="02040603050506020204" pitchFamily="18" charset="0"/>
                <a:cs typeface="Times New Roman" pitchFamily="18" charset="0"/>
              </a:rPr>
              <a:t> </a:t>
            </a:r>
            <a:r>
              <a:rPr lang="en-US" sz="2800" dirty="0" err="1">
                <a:latin typeface="UTM Avo" panose="02040603050506020204" pitchFamily="18" charset="0"/>
                <a:cs typeface="Times New Roman" pitchFamily="18" charset="0"/>
              </a:rPr>
              <a:t>của</a:t>
            </a:r>
            <a:r>
              <a:rPr lang="en-US" sz="2800" dirty="0">
                <a:latin typeface="UTM Avo" panose="02040603050506020204" pitchFamily="18" charset="0"/>
                <a:cs typeface="Times New Roman" pitchFamily="18" charset="0"/>
              </a:rPr>
              <a:t> </a:t>
            </a:r>
            <a:r>
              <a:rPr lang="en-US" sz="2800" dirty="0" err="1">
                <a:latin typeface="UTM Avo" panose="02040603050506020204" pitchFamily="18" charset="0"/>
                <a:cs typeface="Times New Roman" pitchFamily="18" charset="0"/>
              </a:rPr>
              <a:t>bầu</a:t>
            </a:r>
            <a:r>
              <a:rPr lang="en-US" sz="2800" dirty="0">
                <a:latin typeface="UTM Avo" panose="02040603050506020204" pitchFamily="18" charset="0"/>
                <a:cs typeface="Times New Roman" pitchFamily="18" charset="0"/>
              </a:rPr>
              <a:t> </a:t>
            </a:r>
            <a:r>
              <a:rPr lang="en-US" sz="2800" dirty="0" err="1">
                <a:latin typeface="UTM Avo" panose="02040603050506020204" pitchFamily="18" charset="0"/>
                <a:cs typeface="Times New Roman" pitchFamily="18" charset="0"/>
              </a:rPr>
              <a:t>trời</a:t>
            </a:r>
            <a:r>
              <a:rPr lang="en-US" sz="2800" dirty="0">
                <a:latin typeface="UTM Avo" panose="02040603050506020204" pitchFamily="18" charset="0"/>
                <a:cs typeface="Times New Roman" pitchFamily="18" charset="0"/>
              </a:rPr>
              <a:t> .                     </a:t>
            </a:r>
            <a:r>
              <a:rPr lang="en-US" sz="2800" dirty="0" err="1">
                <a:latin typeface="UTM Avo" panose="02040603050506020204" pitchFamily="18" charset="0"/>
                <a:cs typeface="Times New Roman" pitchFamily="18" charset="0"/>
              </a:rPr>
              <a:t>Lịch</a:t>
            </a:r>
            <a:r>
              <a:rPr lang="en-US" sz="2800" dirty="0">
                <a:latin typeface="UTM Avo" panose="02040603050506020204" pitchFamily="18" charset="0"/>
                <a:cs typeface="Times New Roman" pitchFamily="18" charset="0"/>
              </a:rPr>
              <a:t> </a:t>
            </a:r>
            <a:r>
              <a:rPr lang="en-US" sz="2800" dirty="0" err="1">
                <a:latin typeface="UTM Avo" panose="02040603050506020204" pitchFamily="18" charset="0"/>
                <a:cs typeface="Times New Roman" pitchFamily="18" charset="0"/>
              </a:rPr>
              <a:t>lại</a:t>
            </a:r>
            <a:r>
              <a:rPr lang="en-US" sz="2800" dirty="0">
                <a:latin typeface="UTM Avo" panose="02040603050506020204" pitchFamily="18" charset="0"/>
                <a:cs typeface="Times New Roman" pitchFamily="18" charset="0"/>
              </a:rPr>
              <a:t> </a:t>
            </a:r>
            <a:r>
              <a:rPr lang="en-US" sz="2800" dirty="0" err="1">
                <a:latin typeface="UTM Avo" panose="02040603050506020204" pitchFamily="18" charset="0"/>
                <a:cs typeface="Times New Roman" pitchFamily="18" charset="0"/>
              </a:rPr>
              <a:t>là</a:t>
            </a:r>
            <a:r>
              <a:rPr lang="en-US" sz="2800" dirty="0">
                <a:latin typeface="UTM Avo" panose="02040603050506020204" pitchFamily="18" charset="0"/>
                <a:cs typeface="Times New Roman" pitchFamily="18" charset="0"/>
              </a:rPr>
              <a:t> </a:t>
            </a:r>
            <a:r>
              <a:rPr lang="en-US" sz="2800" dirty="0" err="1">
                <a:latin typeface="UTM Avo" panose="02040603050506020204" pitchFamily="18" charset="0"/>
                <a:cs typeface="Times New Roman" pitchFamily="18" charset="0"/>
              </a:rPr>
              <a:t>trang</a:t>
            </a:r>
            <a:r>
              <a:rPr lang="en-US" sz="2800" dirty="0">
                <a:latin typeface="UTM Avo" panose="02040603050506020204" pitchFamily="18" charset="0"/>
                <a:cs typeface="Times New Roman" pitchFamily="18" charset="0"/>
              </a:rPr>
              <a:t> </a:t>
            </a:r>
            <a:r>
              <a:rPr lang="en-US" sz="2800" dirty="0" err="1">
                <a:latin typeface="UTM Avo" panose="02040603050506020204" pitchFamily="18" charset="0"/>
                <a:cs typeface="Times New Roman" pitchFamily="18" charset="0"/>
              </a:rPr>
              <a:t>sách</a:t>
            </a:r>
            <a:r>
              <a:rPr lang="en-US" sz="2800" dirty="0">
                <a:latin typeface="UTM Avo" panose="02040603050506020204" pitchFamily="18" charset="0"/>
                <a:cs typeface="Times New Roman" pitchFamily="18" charset="0"/>
              </a:rPr>
              <a:t>.</a:t>
            </a:r>
          </a:p>
          <a:p>
            <a:r>
              <a:rPr lang="en-US" sz="2800" dirty="0">
                <a:latin typeface="UTM Avo" panose="02040603050506020204" pitchFamily="18" charset="0"/>
                <a:cs typeface="Times New Roman" pitchFamily="18" charset="0"/>
              </a:rPr>
              <a:t>                                                                   </a:t>
            </a:r>
            <a:r>
              <a:rPr lang="en-US" sz="2000" b="1" dirty="0">
                <a:latin typeface="UTM Avo" panose="02040603050506020204" pitchFamily="18" charset="0"/>
                <a:cs typeface="Times New Roman" pitchFamily="18" charset="0"/>
              </a:rPr>
              <a:t>NGUYỄN HƯNG HẢI</a:t>
            </a:r>
          </a:p>
        </p:txBody>
      </p:sp>
      <p:sp>
        <p:nvSpPr>
          <p:cNvPr id="20" name="Text Box 4"/>
          <p:cNvSpPr txBox="1">
            <a:spLocks noChangeArrowheads="1"/>
          </p:cNvSpPr>
          <p:nvPr/>
        </p:nvSpPr>
        <p:spPr bwMode="auto">
          <a:xfrm>
            <a:off x="474043" y="42605"/>
            <a:ext cx="771420" cy="1569660"/>
          </a:xfrm>
          <a:prstGeom prst="rect">
            <a:avLst/>
          </a:prstGeom>
          <a:noFill/>
          <a:ln w="9525">
            <a:noFill/>
            <a:miter lim="800000"/>
            <a:headEnd/>
            <a:tailEnd/>
          </a:ln>
        </p:spPr>
        <p:txBody>
          <a:bodyPr wrap="square">
            <a:spAutoFit/>
          </a:bodyPr>
          <a:lstStyle/>
          <a:p>
            <a:r>
              <a:rPr lang="en-US" sz="3200" b="1" dirty="0">
                <a:solidFill>
                  <a:srgbClr val="7030A0"/>
                </a:solidFill>
                <a:latin typeface="UTM Avo" panose="02040603050506020204" pitchFamily="18" charset="0"/>
              </a:rPr>
              <a:t>b.		</a:t>
            </a:r>
          </a:p>
        </p:txBody>
      </p:sp>
      <p:sp>
        <p:nvSpPr>
          <p:cNvPr id="21" name="Rectangle 20">
            <a:extLst>
              <a:ext uri="{FF2B5EF4-FFF2-40B4-BE49-F238E27FC236}">
                <a16:creationId xmlns:a16="http://schemas.microsoft.com/office/drawing/2014/main" id="{6B7430B8-6E47-4804-8726-7E2226E14442}"/>
              </a:ext>
            </a:extLst>
          </p:cNvPr>
          <p:cNvSpPr/>
          <p:nvPr/>
        </p:nvSpPr>
        <p:spPr>
          <a:xfrm>
            <a:off x="5689080" y="2815151"/>
            <a:ext cx="5693771" cy="584775"/>
          </a:xfrm>
          <a:prstGeom prst="rect">
            <a:avLst/>
          </a:prstGeom>
          <a:noFill/>
        </p:spPr>
        <p:txBody>
          <a:bodyPr wrap="square" lIns="91440" tIns="45720" rIns="91440" bIns="45720">
            <a:spAutoFit/>
          </a:bodyPr>
          <a:lstStyle/>
          <a:p>
            <a:r>
              <a:rPr lang="en-US" sz="3200" dirty="0" err="1">
                <a:solidFill>
                  <a:srgbClr val="FF0000"/>
                </a:solidFill>
                <a:latin typeface="Times New Roman" pitchFamily="18" charset="0"/>
                <a:cs typeface="Times New Roman" pitchFamily="18" charset="0"/>
              </a:rPr>
              <a:t>Câu</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nêu</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nhận</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định</a:t>
            </a:r>
            <a:r>
              <a:rPr lang="en-US" sz="3200" dirty="0">
                <a:solidFill>
                  <a:srgbClr val="FF0000"/>
                </a:solidFill>
                <a:latin typeface="Times New Roman" pitchFamily="18" charset="0"/>
                <a:cs typeface="Times New Roman" pitchFamily="18" charset="0"/>
              </a:rPr>
              <a:t>(</a:t>
            </a:r>
            <a:r>
              <a:rPr lang="en-US" sz="3200" dirty="0" err="1">
                <a:solidFill>
                  <a:srgbClr val="FF0000"/>
                </a:solidFill>
                <a:latin typeface="Times New Roman" pitchFamily="18" charset="0"/>
                <a:cs typeface="Times New Roman" pitchFamily="18" charset="0"/>
              </a:rPr>
              <a:t>chỉ</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vụ</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năm</a:t>
            </a:r>
            <a:r>
              <a:rPr lang="en-US" sz="3200" dirty="0">
                <a:solidFill>
                  <a:srgbClr val="FF0000"/>
                </a:solidFill>
                <a:latin typeface="Times New Roman" pitchFamily="18" charset="0"/>
                <a:cs typeface="Times New Roman" pitchFamily="18" charset="0"/>
              </a:rPr>
              <a:t>)</a:t>
            </a:r>
          </a:p>
        </p:txBody>
      </p:sp>
      <p:sp>
        <p:nvSpPr>
          <p:cNvPr id="22" name="Rectangle 21">
            <a:extLst>
              <a:ext uri="{FF2B5EF4-FFF2-40B4-BE49-F238E27FC236}">
                <a16:creationId xmlns:a16="http://schemas.microsoft.com/office/drawing/2014/main" id="{6B7430B8-6E47-4804-8726-7E2226E14442}"/>
              </a:ext>
            </a:extLst>
          </p:cNvPr>
          <p:cNvSpPr/>
          <p:nvPr/>
        </p:nvSpPr>
        <p:spPr>
          <a:xfrm>
            <a:off x="5673841" y="4165950"/>
            <a:ext cx="6158995" cy="584775"/>
          </a:xfrm>
          <a:prstGeom prst="rect">
            <a:avLst/>
          </a:prstGeom>
          <a:noFill/>
        </p:spPr>
        <p:txBody>
          <a:bodyPr wrap="square" lIns="91440" tIns="45720" rIns="91440" bIns="45720">
            <a:spAutoFit/>
          </a:bodyPr>
          <a:lstStyle/>
          <a:p>
            <a:r>
              <a:rPr lang="en-US" sz="3200" dirty="0" err="1">
                <a:solidFill>
                  <a:srgbClr val="FF0000"/>
                </a:solidFill>
                <a:latin typeface="Times New Roman" pitchFamily="18" charset="0"/>
                <a:cs typeface="Times New Roman" pitchFamily="18" charset="0"/>
              </a:rPr>
              <a:t>Câu</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nêu</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nhận</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định</a:t>
            </a:r>
            <a:r>
              <a:rPr lang="en-US" sz="3200" dirty="0">
                <a:solidFill>
                  <a:srgbClr val="FF0000"/>
                </a:solidFill>
                <a:latin typeface="Times New Roman" pitchFamily="18" charset="0"/>
                <a:cs typeface="Times New Roman" pitchFamily="18" charset="0"/>
              </a:rPr>
              <a:t>(</a:t>
            </a:r>
            <a:r>
              <a:rPr lang="en-US" sz="3200" dirty="0" err="1">
                <a:solidFill>
                  <a:srgbClr val="FF0000"/>
                </a:solidFill>
                <a:latin typeface="Times New Roman" pitchFamily="18" charset="0"/>
                <a:cs typeface="Times New Roman" pitchFamily="18" charset="0"/>
              </a:rPr>
              <a:t>chỉ</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ngày</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đêm</a:t>
            </a:r>
            <a:r>
              <a:rPr lang="en-US" sz="3200" dirty="0">
                <a:solidFill>
                  <a:srgbClr val="FF0000"/>
                </a:solidFill>
                <a:latin typeface="Times New Roman" pitchFamily="18" charset="0"/>
                <a:cs typeface="Times New Roman" pitchFamily="18" charset="0"/>
              </a:rPr>
              <a:t>)</a:t>
            </a:r>
          </a:p>
        </p:txBody>
      </p:sp>
      <p:sp>
        <p:nvSpPr>
          <p:cNvPr id="23" name="Rectangle 22">
            <a:extLst>
              <a:ext uri="{FF2B5EF4-FFF2-40B4-BE49-F238E27FC236}">
                <a16:creationId xmlns:a16="http://schemas.microsoft.com/office/drawing/2014/main" id="{24ADFE90-F0AD-4DA3-A0A0-6DC240B082F1}"/>
              </a:ext>
            </a:extLst>
          </p:cNvPr>
          <p:cNvSpPr/>
          <p:nvPr/>
        </p:nvSpPr>
        <p:spPr>
          <a:xfrm>
            <a:off x="-408180" y="4014492"/>
            <a:ext cx="6828086" cy="954107"/>
          </a:xfrm>
          <a:prstGeom prst="rect">
            <a:avLst/>
          </a:prstGeom>
          <a:noFill/>
        </p:spPr>
        <p:txBody>
          <a:bodyPr wrap="square" lIns="91440" tIns="45720" rIns="91440" bIns="45720">
            <a:spAutoFit/>
          </a:bodyPr>
          <a:lstStyle/>
          <a:p>
            <a:pPr algn="ctr"/>
            <a:r>
              <a:rPr lang="en-US" sz="2800" dirty="0" err="1">
                <a:latin typeface="UTM Avo" panose="02040603050506020204" pitchFamily="18" charset="0"/>
                <a:cs typeface="Times New Roman" pitchFamily="18" charset="0"/>
              </a:rPr>
              <a:t>Trăng</a:t>
            </a:r>
            <a:r>
              <a:rPr lang="en-US" sz="2800" dirty="0">
                <a:latin typeface="UTM Avo" panose="02040603050506020204" pitchFamily="18" charset="0"/>
                <a:cs typeface="Times New Roman" pitchFamily="18" charset="0"/>
              </a:rPr>
              <a:t> </a:t>
            </a:r>
            <a:r>
              <a:rPr lang="en-US" sz="2800" dirty="0" err="1">
                <a:latin typeface="UTM Avo" panose="02040603050506020204" pitchFamily="18" charset="0"/>
                <a:cs typeface="Times New Roman" pitchFamily="18" charset="0"/>
              </a:rPr>
              <a:t>lặn</a:t>
            </a:r>
            <a:r>
              <a:rPr lang="en-US" sz="2800" dirty="0">
                <a:latin typeface="UTM Avo" panose="02040603050506020204" pitchFamily="18" charset="0"/>
                <a:cs typeface="Times New Roman" pitchFamily="18" charset="0"/>
              </a:rPr>
              <a:t> </a:t>
            </a:r>
            <a:r>
              <a:rPr lang="en-US" sz="2800" dirty="0" err="1">
                <a:latin typeface="UTM Avo" panose="02040603050506020204" pitchFamily="18" charset="0"/>
                <a:cs typeface="Times New Roman" pitchFamily="18" charset="0"/>
              </a:rPr>
              <a:t>rồi</a:t>
            </a:r>
            <a:r>
              <a:rPr lang="en-US" sz="2800" dirty="0">
                <a:latin typeface="UTM Avo" panose="02040603050506020204" pitchFamily="18" charset="0"/>
                <a:cs typeface="Times New Roman" pitchFamily="18" charset="0"/>
              </a:rPr>
              <a:t> </a:t>
            </a:r>
            <a:r>
              <a:rPr lang="en-US" sz="2800" dirty="0" err="1">
                <a:latin typeface="UTM Avo" panose="02040603050506020204" pitchFamily="18" charset="0"/>
                <a:cs typeface="Times New Roman" pitchFamily="18" charset="0"/>
              </a:rPr>
              <a:t>trăng</a:t>
            </a:r>
            <a:r>
              <a:rPr lang="en-US" sz="2800" dirty="0">
                <a:latin typeface="UTM Avo" panose="02040603050506020204" pitchFamily="18" charset="0"/>
                <a:cs typeface="Times New Roman" pitchFamily="18" charset="0"/>
              </a:rPr>
              <a:t> </a:t>
            </a:r>
            <a:r>
              <a:rPr lang="en-US" sz="2800" dirty="0" err="1">
                <a:latin typeface="UTM Avo" panose="02040603050506020204" pitchFamily="18" charset="0"/>
                <a:cs typeface="Times New Roman" pitchFamily="18" charset="0"/>
              </a:rPr>
              <a:t>mọc</a:t>
            </a:r>
            <a:endParaRPr lang="en-US" sz="2800" dirty="0">
              <a:latin typeface="UTM Avo" panose="02040603050506020204" pitchFamily="18" charset="0"/>
              <a:cs typeface="Times New Roman" pitchFamily="18" charset="0"/>
            </a:endParaRPr>
          </a:p>
          <a:p>
            <a:pPr algn="ctr"/>
            <a:r>
              <a:rPr lang="en-US" sz="2800" dirty="0" err="1">
                <a:latin typeface="UTM Avo" panose="02040603050506020204" pitchFamily="18" charset="0"/>
                <a:cs typeface="Times New Roman" pitchFamily="18" charset="0"/>
              </a:rPr>
              <a:t>Là</a:t>
            </a:r>
            <a:r>
              <a:rPr lang="en-US" sz="2800" dirty="0">
                <a:latin typeface="UTM Avo" panose="02040603050506020204" pitchFamily="18" charset="0"/>
                <a:cs typeface="Times New Roman" pitchFamily="18" charset="0"/>
              </a:rPr>
              <a:t> </a:t>
            </a:r>
            <a:r>
              <a:rPr lang="en-US" sz="2800" dirty="0" err="1">
                <a:latin typeface="UTM Avo" panose="02040603050506020204" pitchFamily="18" charset="0"/>
                <a:cs typeface="Times New Roman" pitchFamily="18" charset="0"/>
              </a:rPr>
              <a:t>lịch</a:t>
            </a:r>
            <a:r>
              <a:rPr lang="en-US" sz="2800" dirty="0">
                <a:latin typeface="UTM Avo" panose="02040603050506020204" pitchFamily="18" charset="0"/>
                <a:cs typeface="Times New Roman" pitchFamily="18" charset="0"/>
              </a:rPr>
              <a:t> </a:t>
            </a:r>
            <a:r>
              <a:rPr lang="en-US" sz="2800" dirty="0" err="1">
                <a:latin typeface="UTM Avo" panose="02040603050506020204" pitchFamily="18" charset="0"/>
                <a:cs typeface="Times New Roman" pitchFamily="18" charset="0"/>
              </a:rPr>
              <a:t>của</a:t>
            </a:r>
            <a:r>
              <a:rPr lang="en-US" sz="2800" dirty="0">
                <a:latin typeface="UTM Avo" panose="02040603050506020204" pitchFamily="18" charset="0"/>
                <a:cs typeface="Times New Roman" pitchFamily="18" charset="0"/>
              </a:rPr>
              <a:t> </a:t>
            </a:r>
            <a:r>
              <a:rPr lang="en-US" sz="2800" dirty="0" err="1">
                <a:latin typeface="UTM Avo" panose="02040603050506020204" pitchFamily="18" charset="0"/>
                <a:cs typeface="Times New Roman" pitchFamily="18" charset="0"/>
              </a:rPr>
              <a:t>bầu</a:t>
            </a:r>
            <a:r>
              <a:rPr lang="en-US" sz="2800" dirty="0">
                <a:latin typeface="UTM Avo" panose="02040603050506020204" pitchFamily="18" charset="0"/>
                <a:cs typeface="Times New Roman" pitchFamily="18" charset="0"/>
              </a:rPr>
              <a:t> </a:t>
            </a:r>
            <a:r>
              <a:rPr lang="en-US" sz="2800" dirty="0" err="1">
                <a:latin typeface="UTM Avo" panose="02040603050506020204" pitchFamily="18" charset="0"/>
                <a:cs typeface="Times New Roman" pitchFamily="18" charset="0"/>
              </a:rPr>
              <a:t>trời</a:t>
            </a:r>
            <a:r>
              <a:rPr lang="en-US" sz="2800" dirty="0">
                <a:latin typeface="UTM Avo" panose="02040603050506020204" pitchFamily="18" charset="0"/>
                <a:cs typeface="Times New Roman" pitchFamily="18" charset="0"/>
              </a:rPr>
              <a:t>.</a:t>
            </a:r>
          </a:p>
        </p:txBody>
      </p:sp>
      <p:sp>
        <p:nvSpPr>
          <p:cNvPr id="24" name="Rectangle 23">
            <a:extLst>
              <a:ext uri="{FF2B5EF4-FFF2-40B4-BE49-F238E27FC236}">
                <a16:creationId xmlns:a16="http://schemas.microsoft.com/office/drawing/2014/main" id="{24ADFE90-F0AD-4DA3-A0A0-6DC240B082F1}"/>
              </a:ext>
            </a:extLst>
          </p:cNvPr>
          <p:cNvSpPr/>
          <p:nvPr/>
        </p:nvSpPr>
        <p:spPr>
          <a:xfrm>
            <a:off x="-2195317" y="5168719"/>
            <a:ext cx="10402359" cy="523220"/>
          </a:xfrm>
          <a:prstGeom prst="rect">
            <a:avLst/>
          </a:prstGeom>
          <a:noFill/>
        </p:spPr>
        <p:txBody>
          <a:bodyPr wrap="square" lIns="91440" tIns="45720" rIns="91440" bIns="45720">
            <a:spAutoFit/>
          </a:bodyPr>
          <a:lstStyle/>
          <a:p>
            <a:pPr algn="ctr"/>
            <a:r>
              <a:rPr lang="vi-VN" sz="2800" dirty="0">
                <a:latin typeface="UTM Avo" panose="02040603050506020204" pitchFamily="18" charset="0"/>
                <a:cs typeface="Times New Roman" pitchFamily="18" charset="0"/>
              </a:rPr>
              <a:t>Mười ngón tay là lịch</a:t>
            </a:r>
            <a:endParaRPr lang="en-US" sz="2800" dirty="0">
              <a:ln w="0"/>
              <a:solidFill>
                <a:srgbClr val="002060"/>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25" name="Rectangle 24">
            <a:extLst>
              <a:ext uri="{FF2B5EF4-FFF2-40B4-BE49-F238E27FC236}">
                <a16:creationId xmlns:a16="http://schemas.microsoft.com/office/drawing/2014/main" id="{24ADFE90-F0AD-4DA3-A0A0-6DC240B082F1}"/>
              </a:ext>
            </a:extLst>
          </p:cNvPr>
          <p:cNvSpPr/>
          <p:nvPr/>
        </p:nvSpPr>
        <p:spPr>
          <a:xfrm>
            <a:off x="-2195317" y="6042951"/>
            <a:ext cx="10402359" cy="523220"/>
          </a:xfrm>
          <a:prstGeom prst="rect">
            <a:avLst/>
          </a:prstGeom>
          <a:noFill/>
        </p:spPr>
        <p:txBody>
          <a:bodyPr wrap="square" lIns="91440" tIns="45720" rIns="91440" bIns="45720">
            <a:spAutoFit/>
          </a:bodyPr>
          <a:lstStyle/>
          <a:p>
            <a:pPr algn="ctr"/>
            <a:r>
              <a:rPr lang="fr-FR" sz="2800" dirty="0" err="1">
                <a:latin typeface="UTM Avo" panose="02040603050506020204" pitchFamily="18" charset="0"/>
                <a:cs typeface="Times New Roman" pitchFamily="18" charset="0"/>
              </a:rPr>
              <a:t>Lịch</a:t>
            </a:r>
            <a:r>
              <a:rPr lang="fr-FR" sz="2800" dirty="0">
                <a:latin typeface="UTM Avo" panose="02040603050506020204" pitchFamily="18" charset="0"/>
                <a:cs typeface="Times New Roman" pitchFamily="18" charset="0"/>
              </a:rPr>
              <a:t> </a:t>
            </a:r>
            <a:r>
              <a:rPr lang="fr-FR" sz="2800" dirty="0" err="1">
                <a:latin typeface="UTM Avo" panose="02040603050506020204" pitchFamily="18" charset="0"/>
                <a:cs typeface="Times New Roman" pitchFamily="18" charset="0"/>
              </a:rPr>
              <a:t>lại</a:t>
            </a:r>
            <a:r>
              <a:rPr lang="fr-FR" sz="2800" dirty="0">
                <a:latin typeface="UTM Avo" panose="02040603050506020204" pitchFamily="18" charset="0"/>
                <a:cs typeface="Times New Roman" pitchFamily="18" charset="0"/>
              </a:rPr>
              <a:t> là </a:t>
            </a:r>
            <a:r>
              <a:rPr lang="fr-FR" sz="2800" dirty="0" err="1">
                <a:latin typeface="UTM Avo" panose="02040603050506020204" pitchFamily="18" charset="0"/>
                <a:cs typeface="Times New Roman" pitchFamily="18" charset="0"/>
              </a:rPr>
              <a:t>trang</a:t>
            </a:r>
            <a:r>
              <a:rPr lang="fr-FR" sz="2800" dirty="0">
                <a:latin typeface="UTM Avo" panose="02040603050506020204" pitchFamily="18" charset="0"/>
                <a:cs typeface="Times New Roman" pitchFamily="18" charset="0"/>
              </a:rPr>
              <a:t> </a:t>
            </a:r>
            <a:r>
              <a:rPr lang="fr-FR" sz="2800" dirty="0" err="1">
                <a:latin typeface="UTM Avo" panose="02040603050506020204" pitchFamily="18" charset="0"/>
                <a:cs typeface="Times New Roman" pitchFamily="18" charset="0"/>
              </a:rPr>
              <a:t>sách</a:t>
            </a:r>
            <a:r>
              <a:rPr lang="fr-FR" sz="2800" dirty="0">
                <a:latin typeface="UTM Avo" panose="02040603050506020204" pitchFamily="18" charset="0"/>
                <a:cs typeface="Times New Roman" pitchFamily="18" charset="0"/>
              </a:rPr>
              <a:t>.</a:t>
            </a:r>
          </a:p>
        </p:txBody>
      </p:sp>
      <p:sp>
        <p:nvSpPr>
          <p:cNvPr id="26" name="Rectangle 25">
            <a:extLst>
              <a:ext uri="{FF2B5EF4-FFF2-40B4-BE49-F238E27FC236}">
                <a16:creationId xmlns:a16="http://schemas.microsoft.com/office/drawing/2014/main" id="{6B7430B8-6E47-4804-8726-7E2226E14442}"/>
              </a:ext>
            </a:extLst>
          </p:cNvPr>
          <p:cNvSpPr/>
          <p:nvPr/>
        </p:nvSpPr>
        <p:spPr>
          <a:xfrm>
            <a:off x="5648433" y="5100010"/>
            <a:ext cx="6158995" cy="584775"/>
          </a:xfrm>
          <a:prstGeom prst="rect">
            <a:avLst/>
          </a:prstGeom>
          <a:noFill/>
        </p:spPr>
        <p:txBody>
          <a:bodyPr wrap="square" lIns="91440" tIns="45720" rIns="91440" bIns="45720">
            <a:spAutoFit/>
          </a:bodyPr>
          <a:lstStyle/>
          <a:p>
            <a:r>
              <a:rPr lang="en-US" sz="3200" dirty="0" err="1">
                <a:solidFill>
                  <a:srgbClr val="FF0000"/>
                </a:solidFill>
                <a:latin typeface="Times New Roman" pitchFamily="18" charset="0"/>
                <a:cs typeface="Times New Roman" pitchFamily="18" charset="0"/>
              </a:rPr>
              <a:t>Câu</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nêu</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nhận</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định</a:t>
            </a:r>
            <a:r>
              <a:rPr lang="en-US" sz="3200" dirty="0">
                <a:solidFill>
                  <a:srgbClr val="FF0000"/>
                </a:solidFill>
                <a:latin typeface="Times New Roman" pitchFamily="18" charset="0"/>
                <a:cs typeface="Times New Roman" pitchFamily="18" charset="0"/>
              </a:rPr>
              <a:t>(</a:t>
            </a:r>
            <a:r>
              <a:rPr lang="en-US" sz="3200" dirty="0" err="1">
                <a:solidFill>
                  <a:srgbClr val="FF0000"/>
                </a:solidFill>
                <a:latin typeface="Times New Roman" pitchFamily="18" charset="0"/>
                <a:cs typeface="Times New Roman" pitchFamily="18" charset="0"/>
              </a:rPr>
              <a:t>chỉ</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ngày</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tháng</a:t>
            </a:r>
            <a:r>
              <a:rPr lang="en-US" sz="3200" dirty="0">
                <a:solidFill>
                  <a:srgbClr val="FF0000"/>
                </a:solidFill>
                <a:latin typeface="Times New Roman" pitchFamily="18" charset="0"/>
                <a:cs typeface="Times New Roman" pitchFamily="18" charset="0"/>
              </a:rPr>
              <a:t>)</a:t>
            </a:r>
          </a:p>
        </p:txBody>
      </p:sp>
      <p:sp>
        <p:nvSpPr>
          <p:cNvPr id="27" name="Rectangle 26">
            <a:extLst>
              <a:ext uri="{FF2B5EF4-FFF2-40B4-BE49-F238E27FC236}">
                <a16:creationId xmlns:a16="http://schemas.microsoft.com/office/drawing/2014/main" id="{6B7430B8-6E47-4804-8726-7E2226E14442}"/>
              </a:ext>
            </a:extLst>
          </p:cNvPr>
          <p:cNvSpPr/>
          <p:nvPr/>
        </p:nvSpPr>
        <p:spPr>
          <a:xfrm>
            <a:off x="5648433" y="5975638"/>
            <a:ext cx="6158995" cy="584775"/>
          </a:xfrm>
          <a:prstGeom prst="rect">
            <a:avLst/>
          </a:prstGeom>
          <a:noFill/>
        </p:spPr>
        <p:txBody>
          <a:bodyPr wrap="square" lIns="91440" tIns="45720" rIns="91440" bIns="45720">
            <a:spAutoFit/>
          </a:bodyPr>
          <a:lstStyle/>
          <a:p>
            <a:r>
              <a:rPr lang="en-US" sz="3200" dirty="0" err="1">
                <a:solidFill>
                  <a:srgbClr val="FF0000"/>
                </a:solidFill>
                <a:latin typeface="Times New Roman" pitchFamily="18" charset="0"/>
                <a:cs typeface="Times New Roman" pitchFamily="18" charset="0"/>
              </a:rPr>
              <a:t>Câu</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nêu</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nhận</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định</a:t>
            </a:r>
            <a:r>
              <a:rPr lang="en-US" sz="3200" dirty="0">
                <a:solidFill>
                  <a:srgbClr val="FF0000"/>
                </a:solidFill>
                <a:latin typeface="Times New Roman" pitchFamily="18" charset="0"/>
                <a:cs typeface="Times New Roman" pitchFamily="18" charset="0"/>
              </a:rPr>
              <a:t>(</a:t>
            </a:r>
            <a:r>
              <a:rPr lang="en-US" sz="3200" dirty="0" err="1">
                <a:solidFill>
                  <a:srgbClr val="FF0000"/>
                </a:solidFill>
                <a:latin typeface="Times New Roman" pitchFamily="18" charset="0"/>
                <a:cs typeface="Times New Roman" pitchFamily="18" charset="0"/>
              </a:rPr>
              <a:t>chỉ</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năm</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học</a:t>
            </a:r>
            <a:r>
              <a:rPr lang="en-US" sz="3200" dirty="0">
                <a:solidFill>
                  <a:srgbClr val="FF0000"/>
                </a:solidFill>
                <a:latin typeface="Times New Roman" pitchFamily="18" charset="0"/>
                <a:cs typeface="Times New Roman" pitchFamily="18" charset="0"/>
              </a:rPr>
              <a:t>)</a:t>
            </a:r>
          </a:p>
        </p:txBody>
      </p:sp>
      <p:cxnSp>
        <p:nvCxnSpPr>
          <p:cNvPr id="14" name="Straight Connector 13"/>
          <p:cNvCxnSpPr/>
          <p:nvPr/>
        </p:nvCxnSpPr>
        <p:spPr>
          <a:xfrm>
            <a:off x="1580827" y="588936"/>
            <a:ext cx="3177153" cy="0"/>
          </a:xfrm>
          <a:prstGeom prst="line">
            <a:avLst/>
          </a:prstGeom>
          <a:ln w="38100">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28" name="Straight Connector 27"/>
          <p:cNvCxnSpPr/>
          <p:nvPr/>
        </p:nvCxnSpPr>
        <p:spPr>
          <a:xfrm>
            <a:off x="1580827" y="989309"/>
            <a:ext cx="3177153" cy="0"/>
          </a:xfrm>
          <a:prstGeom prst="line">
            <a:avLst/>
          </a:prstGeom>
          <a:ln w="38100">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29" name="Straight Connector 28"/>
          <p:cNvCxnSpPr/>
          <p:nvPr/>
        </p:nvCxnSpPr>
        <p:spPr>
          <a:xfrm>
            <a:off x="1580827" y="1423261"/>
            <a:ext cx="4108253" cy="0"/>
          </a:xfrm>
          <a:prstGeom prst="line">
            <a:avLst/>
          </a:prstGeom>
          <a:ln w="38100">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31" name="Straight Connector 30"/>
          <p:cNvCxnSpPr/>
          <p:nvPr/>
        </p:nvCxnSpPr>
        <p:spPr>
          <a:xfrm>
            <a:off x="1423261" y="1888211"/>
            <a:ext cx="3177153" cy="0"/>
          </a:xfrm>
          <a:prstGeom prst="line">
            <a:avLst/>
          </a:prstGeom>
          <a:ln w="38100">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32" name="Straight Connector 31"/>
          <p:cNvCxnSpPr/>
          <p:nvPr/>
        </p:nvCxnSpPr>
        <p:spPr>
          <a:xfrm>
            <a:off x="7046563" y="999642"/>
            <a:ext cx="3724759" cy="0"/>
          </a:xfrm>
          <a:prstGeom prst="line">
            <a:avLst/>
          </a:prstGeom>
          <a:ln w="38100">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34" name="Straight Connector 33"/>
          <p:cNvCxnSpPr/>
          <p:nvPr/>
        </p:nvCxnSpPr>
        <p:spPr>
          <a:xfrm>
            <a:off x="6922576" y="1888211"/>
            <a:ext cx="3848746" cy="0"/>
          </a:xfrm>
          <a:prstGeom prst="line">
            <a:avLst/>
          </a:prstGeom>
          <a:ln w="38100">
            <a:solidFill>
              <a:srgbClr val="FF0000"/>
            </a:solidFill>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63806946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par>
                                <p:cTn id="8" presetID="2" presetClass="entr" presetSubtype="4" accel="20000" decel="80000" fill="hold" grpId="0" nodeType="withEffect">
                                  <p:stCondLst>
                                    <p:cond delay="0"/>
                                  </p:stCondLst>
                                  <p:iterate type="wd">
                                    <p:tmPct val="30000"/>
                                  </p:iterate>
                                  <p:childTnLst>
                                    <p:set>
                                      <p:cBhvr>
                                        <p:cTn id="9" dur="1" fill="hold">
                                          <p:stCondLst>
                                            <p:cond delay="0"/>
                                          </p:stCondLst>
                                        </p:cTn>
                                        <p:tgtEl>
                                          <p:spTgt spid="3"/>
                                        </p:tgtEl>
                                        <p:attrNameLst>
                                          <p:attrName>style.visibility</p:attrName>
                                        </p:attrNameLst>
                                      </p:cBhvr>
                                      <p:to>
                                        <p:strVal val="visible"/>
                                      </p:to>
                                    </p:set>
                                    <p:anim calcmode="lin" valueType="num">
                                      <p:cBhvr additive="base">
                                        <p:cTn id="10" dur="500" fill="hold"/>
                                        <p:tgtEl>
                                          <p:spTgt spid="3"/>
                                        </p:tgtEl>
                                        <p:attrNameLst>
                                          <p:attrName>ppt_x</p:attrName>
                                        </p:attrNameLst>
                                      </p:cBhvr>
                                      <p:tavLst>
                                        <p:tav tm="0">
                                          <p:val>
                                            <p:strVal val="#ppt_x"/>
                                          </p:val>
                                        </p:tav>
                                        <p:tav tm="100000">
                                          <p:val>
                                            <p:strVal val="#ppt_x"/>
                                          </p:val>
                                        </p:tav>
                                      </p:tavLst>
                                    </p:anim>
                                    <p:anim calcmode="lin" valueType="num">
                                      <p:cBhvr additive="base">
                                        <p:cTn id="11"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2" presetClass="entr" presetSubtype="4" accel="20000" decel="80000" fill="hold" grpId="0" nodeType="clickEffect">
                                  <p:stCondLst>
                                    <p:cond delay="0"/>
                                  </p:stCondLst>
                                  <p:iterate type="wd">
                                    <p:tmPct val="30000"/>
                                  </p:iterate>
                                  <p:childTnLst>
                                    <p:set>
                                      <p:cBhvr>
                                        <p:cTn id="15" dur="1" fill="hold">
                                          <p:stCondLst>
                                            <p:cond delay="0"/>
                                          </p:stCondLst>
                                        </p:cTn>
                                        <p:tgtEl>
                                          <p:spTgt spid="21"/>
                                        </p:tgtEl>
                                        <p:attrNameLst>
                                          <p:attrName>style.visibility</p:attrName>
                                        </p:attrNameLst>
                                      </p:cBhvr>
                                      <p:to>
                                        <p:strVal val="visible"/>
                                      </p:to>
                                    </p:set>
                                    <p:anim calcmode="lin" valueType="num">
                                      <p:cBhvr additive="base">
                                        <p:cTn id="16" dur="500" fill="hold"/>
                                        <p:tgtEl>
                                          <p:spTgt spid="21"/>
                                        </p:tgtEl>
                                        <p:attrNameLst>
                                          <p:attrName>ppt_x</p:attrName>
                                        </p:attrNameLst>
                                      </p:cBhvr>
                                      <p:tavLst>
                                        <p:tav tm="0">
                                          <p:val>
                                            <p:strVal val="#ppt_x"/>
                                          </p:val>
                                        </p:tav>
                                        <p:tav tm="100000">
                                          <p:val>
                                            <p:strVal val="#ppt_x"/>
                                          </p:val>
                                        </p:tav>
                                      </p:tavLst>
                                    </p:anim>
                                    <p:anim calcmode="lin" valueType="num">
                                      <p:cBhvr additive="base">
                                        <p:cTn id="17"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wipe(left)">
                                      <p:cBhvr>
                                        <p:cTn id="22" dur="500"/>
                                        <p:tgtEl>
                                          <p:spTgt spid="28"/>
                                        </p:tgtEl>
                                      </p:cBhvr>
                                    </p:animEffect>
                                  </p:childTnLst>
                                </p:cTn>
                              </p:par>
                              <p:par>
                                <p:cTn id="23" presetID="2" presetClass="entr" presetSubtype="4" accel="20000" decel="80000" fill="hold" grpId="0" nodeType="withEffect">
                                  <p:stCondLst>
                                    <p:cond delay="0"/>
                                  </p:stCondLst>
                                  <p:iterate type="wd">
                                    <p:tmPct val="30000"/>
                                  </p:iterate>
                                  <p:childTnLst>
                                    <p:set>
                                      <p:cBhvr>
                                        <p:cTn id="24" dur="1" fill="hold">
                                          <p:stCondLst>
                                            <p:cond delay="0"/>
                                          </p:stCondLst>
                                        </p:cTn>
                                        <p:tgtEl>
                                          <p:spTgt spid="6"/>
                                        </p:tgtEl>
                                        <p:attrNameLst>
                                          <p:attrName>style.visibility</p:attrName>
                                        </p:attrNameLst>
                                      </p:cBhvr>
                                      <p:to>
                                        <p:strVal val="visible"/>
                                      </p:to>
                                    </p:set>
                                    <p:anim calcmode="lin" valueType="num">
                                      <p:cBhvr additive="base">
                                        <p:cTn id="25" dur="500" fill="hold"/>
                                        <p:tgtEl>
                                          <p:spTgt spid="6"/>
                                        </p:tgtEl>
                                        <p:attrNameLst>
                                          <p:attrName>ppt_x</p:attrName>
                                        </p:attrNameLst>
                                      </p:cBhvr>
                                      <p:tavLst>
                                        <p:tav tm="0">
                                          <p:val>
                                            <p:strVal val="#ppt_x"/>
                                          </p:val>
                                        </p:tav>
                                        <p:tav tm="100000">
                                          <p:val>
                                            <p:strVal val="#ppt_x"/>
                                          </p:val>
                                        </p:tav>
                                      </p:tavLst>
                                    </p:anim>
                                    <p:anim calcmode="lin" valueType="num">
                                      <p:cBhvr additive="base">
                                        <p:cTn id="2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accel="20000" decel="80000" fill="hold" grpId="0" nodeType="clickEffect">
                                  <p:stCondLst>
                                    <p:cond delay="0"/>
                                  </p:stCondLst>
                                  <p:iterate type="wd">
                                    <p:tmPct val="30000"/>
                                  </p:iterate>
                                  <p:childTnLst>
                                    <p:set>
                                      <p:cBhvr>
                                        <p:cTn id="30" dur="1" fill="hold">
                                          <p:stCondLst>
                                            <p:cond delay="0"/>
                                          </p:stCondLst>
                                        </p:cTn>
                                        <p:tgtEl>
                                          <p:spTgt spid="7"/>
                                        </p:tgtEl>
                                        <p:attrNameLst>
                                          <p:attrName>style.visibility</p:attrName>
                                        </p:attrNameLst>
                                      </p:cBhvr>
                                      <p:to>
                                        <p:strVal val="visible"/>
                                      </p:to>
                                    </p:set>
                                    <p:anim calcmode="lin" valueType="num">
                                      <p:cBhvr additive="base">
                                        <p:cTn id="31" dur="500" fill="hold"/>
                                        <p:tgtEl>
                                          <p:spTgt spid="7"/>
                                        </p:tgtEl>
                                        <p:attrNameLst>
                                          <p:attrName>ppt_x</p:attrName>
                                        </p:attrNameLst>
                                      </p:cBhvr>
                                      <p:tavLst>
                                        <p:tav tm="0">
                                          <p:val>
                                            <p:strVal val="#ppt_x"/>
                                          </p:val>
                                        </p:tav>
                                        <p:tav tm="100000">
                                          <p:val>
                                            <p:strVal val="#ppt_x"/>
                                          </p:val>
                                        </p:tav>
                                      </p:tavLst>
                                    </p:anim>
                                    <p:anim calcmode="lin" valueType="num">
                                      <p:cBhvr additive="base">
                                        <p:cTn id="3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29"/>
                                        </p:tgtEl>
                                        <p:attrNameLst>
                                          <p:attrName>style.visibility</p:attrName>
                                        </p:attrNameLst>
                                      </p:cBhvr>
                                      <p:to>
                                        <p:strVal val="visible"/>
                                      </p:to>
                                    </p:set>
                                    <p:animEffect transition="in" filter="wipe(left)">
                                      <p:cBhvr>
                                        <p:cTn id="37" dur="500"/>
                                        <p:tgtEl>
                                          <p:spTgt spid="29"/>
                                        </p:tgtEl>
                                      </p:cBhvr>
                                    </p:animEffect>
                                  </p:childTnLst>
                                </p:cTn>
                              </p:par>
                              <p:par>
                                <p:cTn id="38" presetID="22" presetClass="entr" presetSubtype="8" fill="hold" nodeType="withEffect">
                                  <p:stCondLst>
                                    <p:cond delay="0"/>
                                  </p:stCondLst>
                                  <p:childTnLst>
                                    <p:set>
                                      <p:cBhvr>
                                        <p:cTn id="39" dur="1" fill="hold">
                                          <p:stCondLst>
                                            <p:cond delay="0"/>
                                          </p:stCondLst>
                                        </p:cTn>
                                        <p:tgtEl>
                                          <p:spTgt spid="31"/>
                                        </p:tgtEl>
                                        <p:attrNameLst>
                                          <p:attrName>style.visibility</p:attrName>
                                        </p:attrNameLst>
                                      </p:cBhvr>
                                      <p:to>
                                        <p:strVal val="visible"/>
                                      </p:to>
                                    </p:set>
                                    <p:animEffect transition="in" filter="wipe(left)">
                                      <p:cBhvr>
                                        <p:cTn id="40" dur="500"/>
                                        <p:tgtEl>
                                          <p:spTgt spid="31"/>
                                        </p:tgtEl>
                                      </p:cBhvr>
                                    </p:animEffect>
                                  </p:childTnLst>
                                </p:cTn>
                              </p:par>
                            </p:childTnLst>
                          </p:cTn>
                        </p:par>
                        <p:par>
                          <p:cTn id="41" fill="hold">
                            <p:stCondLst>
                              <p:cond delay="500"/>
                            </p:stCondLst>
                            <p:childTnLst>
                              <p:par>
                                <p:cTn id="42" presetID="2" presetClass="entr" presetSubtype="4" accel="20000" decel="80000" fill="hold" grpId="0" nodeType="afterEffect">
                                  <p:stCondLst>
                                    <p:cond delay="0"/>
                                  </p:stCondLst>
                                  <p:iterate type="wd">
                                    <p:tmPct val="30000"/>
                                  </p:iterate>
                                  <p:childTnLst>
                                    <p:set>
                                      <p:cBhvr>
                                        <p:cTn id="43" dur="1" fill="hold">
                                          <p:stCondLst>
                                            <p:cond delay="0"/>
                                          </p:stCondLst>
                                        </p:cTn>
                                        <p:tgtEl>
                                          <p:spTgt spid="23"/>
                                        </p:tgtEl>
                                        <p:attrNameLst>
                                          <p:attrName>style.visibility</p:attrName>
                                        </p:attrNameLst>
                                      </p:cBhvr>
                                      <p:to>
                                        <p:strVal val="visible"/>
                                      </p:to>
                                    </p:set>
                                    <p:anim calcmode="lin" valueType="num">
                                      <p:cBhvr additive="base">
                                        <p:cTn id="44" dur="500" fill="hold"/>
                                        <p:tgtEl>
                                          <p:spTgt spid="23"/>
                                        </p:tgtEl>
                                        <p:attrNameLst>
                                          <p:attrName>ppt_x</p:attrName>
                                        </p:attrNameLst>
                                      </p:cBhvr>
                                      <p:tavLst>
                                        <p:tav tm="0">
                                          <p:val>
                                            <p:strVal val="#ppt_x"/>
                                          </p:val>
                                        </p:tav>
                                        <p:tav tm="100000">
                                          <p:val>
                                            <p:strVal val="#ppt_x"/>
                                          </p:val>
                                        </p:tav>
                                      </p:tavLst>
                                    </p:anim>
                                    <p:anim calcmode="lin" valueType="num">
                                      <p:cBhvr additive="base">
                                        <p:cTn id="45"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2" presetClass="entr" presetSubtype="4" accel="20000" decel="80000" fill="hold" grpId="0" nodeType="clickEffect">
                                  <p:stCondLst>
                                    <p:cond delay="0"/>
                                  </p:stCondLst>
                                  <p:iterate type="wd">
                                    <p:tmPct val="30000"/>
                                  </p:iterate>
                                  <p:childTnLst>
                                    <p:set>
                                      <p:cBhvr>
                                        <p:cTn id="49" dur="1" fill="hold">
                                          <p:stCondLst>
                                            <p:cond delay="0"/>
                                          </p:stCondLst>
                                        </p:cTn>
                                        <p:tgtEl>
                                          <p:spTgt spid="22"/>
                                        </p:tgtEl>
                                        <p:attrNameLst>
                                          <p:attrName>style.visibility</p:attrName>
                                        </p:attrNameLst>
                                      </p:cBhvr>
                                      <p:to>
                                        <p:strVal val="visible"/>
                                      </p:to>
                                    </p:set>
                                    <p:anim calcmode="lin" valueType="num">
                                      <p:cBhvr additive="base">
                                        <p:cTn id="50" dur="500" fill="hold"/>
                                        <p:tgtEl>
                                          <p:spTgt spid="22"/>
                                        </p:tgtEl>
                                        <p:attrNameLst>
                                          <p:attrName>ppt_x</p:attrName>
                                        </p:attrNameLst>
                                      </p:cBhvr>
                                      <p:tavLst>
                                        <p:tav tm="0">
                                          <p:val>
                                            <p:strVal val="#ppt_x"/>
                                          </p:val>
                                        </p:tav>
                                        <p:tav tm="100000">
                                          <p:val>
                                            <p:strVal val="#ppt_x"/>
                                          </p:val>
                                        </p:tav>
                                      </p:tavLst>
                                    </p:anim>
                                    <p:anim calcmode="lin" valueType="num">
                                      <p:cBhvr additive="base">
                                        <p:cTn id="51"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22" presetClass="entr" presetSubtype="8" fill="hold" nodeType="clickEffect">
                                  <p:stCondLst>
                                    <p:cond delay="0"/>
                                  </p:stCondLst>
                                  <p:childTnLst>
                                    <p:set>
                                      <p:cBhvr>
                                        <p:cTn id="55" dur="1" fill="hold">
                                          <p:stCondLst>
                                            <p:cond delay="0"/>
                                          </p:stCondLst>
                                        </p:cTn>
                                        <p:tgtEl>
                                          <p:spTgt spid="32"/>
                                        </p:tgtEl>
                                        <p:attrNameLst>
                                          <p:attrName>style.visibility</p:attrName>
                                        </p:attrNameLst>
                                      </p:cBhvr>
                                      <p:to>
                                        <p:strVal val="visible"/>
                                      </p:to>
                                    </p:set>
                                    <p:animEffect transition="in" filter="wipe(left)">
                                      <p:cBhvr>
                                        <p:cTn id="56" dur="500"/>
                                        <p:tgtEl>
                                          <p:spTgt spid="32"/>
                                        </p:tgtEl>
                                      </p:cBhvr>
                                    </p:animEffect>
                                  </p:childTnLst>
                                </p:cTn>
                              </p:par>
                              <p:par>
                                <p:cTn id="57" presetID="2" presetClass="entr" presetSubtype="4" accel="20000" decel="80000" fill="hold" grpId="0" nodeType="withEffect">
                                  <p:stCondLst>
                                    <p:cond delay="0"/>
                                  </p:stCondLst>
                                  <p:iterate type="wd">
                                    <p:tmPct val="30000"/>
                                  </p:iterate>
                                  <p:childTnLst>
                                    <p:set>
                                      <p:cBhvr>
                                        <p:cTn id="58" dur="1" fill="hold">
                                          <p:stCondLst>
                                            <p:cond delay="0"/>
                                          </p:stCondLst>
                                        </p:cTn>
                                        <p:tgtEl>
                                          <p:spTgt spid="24"/>
                                        </p:tgtEl>
                                        <p:attrNameLst>
                                          <p:attrName>style.visibility</p:attrName>
                                        </p:attrNameLst>
                                      </p:cBhvr>
                                      <p:to>
                                        <p:strVal val="visible"/>
                                      </p:to>
                                    </p:set>
                                    <p:anim calcmode="lin" valueType="num">
                                      <p:cBhvr additive="base">
                                        <p:cTn id="59" dur="500" fill="hold"/>
                                        <p:tgtEl>
                                          <p:spTgt spid="24"/>
                                        </p:tgtEl>
                                        <p:attrNameLst>
                                          <p:attrName>ppt_x</p:attrName>
                                        </p:attrNameLst>
                                      </p:cBhvr>
                                      <p:tavLst>
                                        <p:tav tm="0">
                                          <p:val>
                                            <p:strVal val="#ppt_x"/>
                                          </p:val>
                                        </p:tav>
                                        <p:tav tm="100000">
                                          <p:val>
                                            <p:strVal val="#ppt_x"/>
                                          </p:val>
                                        </p:tav>
                                      </p:tavLst>
                                    </p:anim>
                                    <p:anim calcmode="lin" valueType="num">
                                      <p:cBhvr additive="base">
                                        <p:cTn id="60"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 presetClass="entr" presetSubtype="4" accel="20000" decel="80000" fill="hold" grpId="0" nodeType="clickEffect">
                                  <p:stCondLst>
                                    <p:cond delay="0"/>
                                  </p:stCondLst>
                                  <p:iterate type="wd">
                                    <p:tmPct val="30000"/>
                                  </p:iterate>
                                  <p:childTnLst>
                                    <p:set>
                                      <p:cBhvr>
                                        <p:cTn id="64" dur="1" fill="hold">
                                          <p:stCondLst>
                                            <p:cond delay="0"/>
                                          </p:stCondLst>
                                        </p:cTn>
                                        <p:tgtEl>
                                          <p:spTgt spid="26"/>
                                        </p:tgtEl>
                                        <p:attrNameLst>
                                          <p:attrName>style.visibility</p:attrName>
                                        </p:attrNameLst>
                                      </p:cBhvr>
                                      <p:to>
                                        <p:strVal val="visible"/>
                                      </p:to>
                                    </p:set>
                                    <p:anim calcmode="lin" valueType="num">
                                      <p:cBhvr additive="base">
                                        <p:cTn id="65" dur="500" fill="hold"/>
                                        <p:tgtEl>
                                          <p:spTgt spid="26"/>
                                        </p:tgtEl>
                                        <p:attrNameLst>
                                          <p:attrName>ppt_x</p:attrName>
                                        </p:attrNameLst>
                                      </p:cBhvr>
                                      <p:tavLst>
                                        <p:tav tm="0">
                                          <p:val>
                                            <p:strVal val="#ppt_x"/>
                                          </p:val>
                                        </p:tav>
                                        <p:tav tm="100000">
                                          <p:val>
                                            <p:strVal val="#ppt_x"/>
                                          </p:val>
                                        </p:tav>
                                      </p:tavLst>
                                    </p:anim>
                                    <p:anim calcmode="lin" valueType="num">
                                      <p:cBhvr additive="base">
                                        <p:cTn id="66"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2" presetClass="entr" presetSubtype="4" accel="20000" decel="80000" fill="hold" grpId="0" nodeType="clickEffect">
                                  <p:stCondLst>
                                    <p:cond delay="0"/>
                                  </p:stCondLst>
                                  <p:iterate type="wd">
                                    <p:tmPct val="30000"/>
                                  </p:iterate>
                                  <p:childTnLst>
                                    <p:set>
                                      <p:cBhvr>
                                        <p:cTn id="70" dur="1" fill="hold">
                                          <p:stCondLst>
                                            <p:cond delay="0"/>
                                          </p:stCondLst>
                                        </p:cTn>
                                        <p:tgtEl>
                                          <p:spTgt spid="25"/>
                                        </p:tgtEl>
                                        <p:attrNameLst>
                                          <p:attrName>style.visibility</p:attrName>
                                        </p:attrNameLst>
                                      </p:cBhvr>
                                      <p:to>
                                        <p:strVal val="visible"/>
                                      </p:to>
                                    </p:set>
                                    <p:anim calcmode="lin" valueType="num">
                                      <p:cBhvr additive="base">
                                        <p:cTn id="71" dur="500" fill="hold"/>
                                        <p:tgtEl>
                                          <p:spTgt spid="25"/>
                                        </p:tgtEl>
                                        <p:attrNameLst>
                                          <p:attrName>ppt_x</p:attrName>
                                        </p:attrNameLst>
                                      </p:cBhvr>
                                      <p:tavLst>
                                        <p:tav tm="0">
                                          <p:val>
                                            <p:strVal val="#ppt_x"/>
                                          </p:val>
                                        </p:tav>
                                        <p:tav tm="100000">
                                          <p:val>
                                            <p:strVal val="#ppt_x"/>
                                          </p:val>
                                        </p:tav>
                                      </p:tavLst>
                                    </p:anim>
                                    <p:anim calcmode="lin" valueType="num">
                                      <p:cBhvr additive="base">
                                        <p:cTn id="72" dur="500" fill="hold"/>
                                        <p:tgtEl>
                                          <p:spTgt spid="25"/>
                                        </p:tgtEl>
                                        <p:attrNameLst>
                                          <p:attrName>ppt_y</p:attrName>
                                        </p:attrNameLst>
                                      </p:cBhvr>
                                      <p:tavLst>
                                        <p:tav tm="0">
                                          <p:val>
                                            <p:strVal val="1+#ppt_h/2"/>
                                          </p:val>
                                        </p:tav>
                                        <p:tav tm="100000">
                                          <p:val>
                                            <p:strVal val="#ppt_y"/>
                                          </p:val>
                                        </p:tav>
                                      </p:tavLst>
                                    </p:anim>
                                  </p:childTnLst>
                                </p:cTn>
                              </p:par>
                              <p:par>
                                <p:cTn id="73" presetID="22" presetClass="entr" presetSubtype="8" fill="hold" nodeType="withEffect">
                                  <p:stCondLst>
                                    <p:cond delay="0"/>
                                  </p:stCondLst>
                                  <p:childTnLst>
                                    <p:set>
                                      <p:cBhvr>
                                        <p:cTn id="74" dur="1" fill="hold">
                                          <p:stCondLst>
                                            <p:cond delay="0"/>
                                          </p:stCondLst>
                                        </p:cTn>
                                        <p:tgtEl>
                                          <p:spTgt spid="34"/>
                                        </p:tgtEl>
                                        <p:attrNameLst>
                                          <p:attrName>style.visibility</p:attrName>
                                        </p:attrNameLst>
                                      </p:cBhvr>
                                      <p:to>
                                        <p:strVal val="visible"/>
                                      </p:to>
                                    </p:set>
                                    <p:animEffect transition="in" filter="wipe(left)">
                                      <p:cBhvr>
                                        <p:cTn id="75" dur="500"/>
                                        <p:tgtEl>
                                          <p:spTgt spid="34"/>
                                        </p:tgtEl>
                                      </p:cBhvr>
                                    </p:animEffect>
                                  </p:childTnLst>
                                </p:cTn>
                              </p:par>
                            </p:childTnLst>
                          </p:cTn>
                        </p:par>
                      </p:childTnLst>
                    </p:cTn>
                  </p:par>
                  <p:par>
                    <p:cTn id="76" fill="hold">
                      <p:stCondLst>
                        <p:cond delay="indefinite"/>
                      </p:stCondLst>
                      <p:childTnLst>
                        <p:par>
                          <p:cTn id="77" fill="hold">
                            <p:stCondLst>
                              <p:cond delay="0"/>
                            </p:stCondLst>
                            <p:childTnLst>
                              <p:par>
                                <p:cTn id="78" presetID="2" presetClass="entr" presetSubtype="4" accel="20000" decel="80000" fill="hold" grpId="0" nodeType="clickEffect">
                                  <p:stCondLst>
                                    <p:cond delay="0"/>
                                  </p:stCondLst>
                                  <p:iterate type="wd">
                                    <p:tmPct val="30000"/>
                                  </p:iterate>
                                  <p:childTnLst>
                                    <p:set>
                                      <p:cBhvr>
                                        <p:cTn id="79" dur="1" fill="hold">
                                          <p:stCondLst>
                                            <p:cond delay="0"/>
                                          </p:stCondLst>
                                        </p:cTn>
                                        <p:tgtEl>
                                          <p:spTgt spid="27"/>
                                        </p:tgtEl>
                                        <p:attrNameLst>
                                          <p:attrName>style.visibility</p:attrName>
                                        </p:attrNameLst>
                                      </p:cBhvr>
                                      <p:to>
                                        <p:strVal val="visible"/>
                                      </p:to>
                                    </p:set>
                                    <p:anim calcmode="lin" valueType="num">
                                      <p:cBhvr additive="base">
                                        <p:cTn id="80" dur="500" fill="hold"/>
                                        <p:tgtEl>
                                          <p:spTgt spid="27"/>
                                        </p:tgtEl>
                                        <p:attrNameLst>
                                          <p:attrName>ppt_x</p:attrName>
                                        </p:attrNameLst>
                                      </p:cBhvr>
                                      <p:tavLst>
                                        <p:tav tm="0">
                                          <p:val>
                                            <p:strVal val="#ppt_x"/>
                                          </p:val>
                                        </p:tav>
                                        <p:tav tm="100000">
                                          <p:val>
                                            <p:strVal val="#ppt_x"/>
                                          </p:val>
                                        </p:tav>
                                      </p:tavLst>
                                    </p:anim>
                                    <p:anim calcmode="lin" valueType="num">
                                      <p:cBhvr additive="base">
                                        <p:cTn id="81"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7" grpId="0"/>
      <p:bldP spid="21" grpId="0"/>
      <p:bldP spid="22" grpId="0"/>
      <p:bldP spid="23" grpId="0"/>
      <p:bldP spid="24" grpId="0"/>
      <p:bldP spid="25" grpId="0"/>
      <p:bldP spid="26" grpId="0"/>
      <p:bldP spid="2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733C1570-EFA5-4886-A9E5-B4540CB4AAF3}"/>
              </a:ext>
            </a:extLst>
          </p:cNvPr>
          <p:cNvSpPr/>
          <p:nvPr/>
        </p:nvSpPr>
        <p:spPr>
          <a:xfrm>
            <a:off x="883040" y="448071"/>
            <a:ext cx="10172700" cy="2207912"/>
          </a:xfrm>
          <a:prstGeom prst="rect">
            <a:avLst/>
          </a:prstGeom>
          <a:noFill/>
        </p:spPr>
        <p:txBody>
          <a:bodyPr wrap="square">
            <a:spAutoFit/>
          </a:bodyPr>
          <a:lstStyle/>
          <a:p>
            <a:pPr algn="just">
              <a:lnSpc>
                <a:spcPct val="150000"/>
              </a:lnSpc>
            </a:pPr>
            <a:r>
              <a:rPr lang="en-US" sz="3200" dirty="0">
                <a:solidFill>
                  <a:srgbClr val="C00000"/>
                </a:solidFill>
                <a:latin typeface="Tahoma" panose="020B0604030504040204" pitchFamily="34" charset="0"/>
                <a:ea typeface="Tahoma" panose="020B0604030504040204" pitchFamily="34" charset="0"/>
                <a:cs typeface="Tahoma" panose="020B0604030504040204" pitchFamily="34" charset="0"/>
              </a:rPr>
              <a:t>1. </a:t>
            </a:r>
            <a:r>
              <a:rPr lang="en-US" sz="3200" dirty="0" err="1">
                <a:solidFill>
                  <a:srgbClr val="C00000"/>
                </a:solidFill>
                <a:latin typeface="Tahoma" panose="020B0604030504040204" pitchFamily="34" charset="0"/>
                <a:ea typeface="Tahoma" panose="020B0604030504040204" pitchFamily="34" charset="0"/>
                <a:cs typeface="Tahoma" panose="020B0604030504040204" pitchFamily="34" charset="0"/>
              </a:rPr>
              <a:t>Tìm</a:t>
            </a:r>
            <a:r>
              <a:rPr lang="en-US" sz="3200"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vi-VN" sz="3200" dirty="0">
                <a:solidFill>
                  <a:srgbClr val="C00000"/>
                </a:solidFill>
                <a:latin typeface="Tahoma" panose="020B0604030504040204" pitchFamily="34" charset="0"/>
                <a:ea typeface="Tahoma" panose="020B0604030504040204" pitchFamily="34" charset="0"/>
                <a:cs typeface="Tahoma" panose="020B0604030504040204" pitchFamily="34" charset="0"/>
              </a:rPr>
              <a:t>câu </a:t>
            </a:r>
            <a:r>
              <a:rPr lang="vi-VN" sz="3200" dirty="0" err="1">
                <a:solidFill>
                  <a:srgbClr val="C00000"/>
                </a:solidFill>
                <a:latin typeface="Tahoma" panose="020B0604030504040204" pitchFamily="34" charset="0"/>
                <a:ea typeface="Tahoma" panose="020B0604030504040204" pitchFamily="34" charset="0"/>
                <a:cs typeface="Tahoma" panose="020B0604030504040204" pitchFamily="34" charset="0"/>
              </a:rPr>
              <a:t>kể</a:t>
            </a:r>
            <a:r>
              <a:rPr lang="vi-VN" sz="3200"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vi-VN" sz="3200" b="1" i="1" dirty="0">
                <a:solidFill>
                  <a:srgbClr val="C00000"/>
                </a:solidFill>
                <a:latin typeface="Tahoma" panose="020B0604030504040204" pitchFamily="34" charset="0"/>
                <a:ea typeface="Tahoma" panose="020B0604030504040204" pitchFamily="34" charset="0"/>
                <a:cs typeface="Tahoma" panose="020B0604030504040204" pitchFamily="34" charset="0"/>
              </a:rPr>
              <a:t>Ai </a:t>
            </a:r>
            <a:r>
              <a:rPr lang="vi-VN" sz="3200" b="1" i="1" dirty="0" err="1">
                <a:solidFill>
                  <a:srgbClr val="C00000"/>
                </a:solidFill>
                <a:latin typeface="Tahoma" panose="020B0604030504040204" pitchFamily="34" charset="0"/>
                <a:ea typeface="Tahoma" panose="020B0604030504040204" pitchFamily="34" charset="0"/>
                <a:cs typeface="Tahoma" panose="020B0604030504040204" pitchFamily="34" charset="0"/>
              </a:rPr>
              <a:t>là</a:t>
            </a:r>
            <a:r>
              <a:rPr lang="vi-VN" sz="3200" b="1" i="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vi-VN" sz="3200" b="1" i="1" dirty="0" err="1">
                <a:solidFill>
                  <a:srgbClr val="C00000"/>
                </a:solidFill>
                <a:latin typeface="Tahoma" panose="020B0604030504040204" pitchFamily="34" charset="0"/>
                <a:ea typeface="Tahoma" panose="020B0604030504040204" pitchFamily="34" charset="0"/>
                <a:cs typeface="Tahoma" panose="020B0604030504040204" pitchFamily="34" charset="0"/>
              </a:rPr>
              <a:t>gì</a:t>
            </a:r>
            <a:r>
              <a:rPr lang="vi-VN" sz="3200" b="1" i="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vi-VN" sz="3200" dirty="0">
                <a:solidFill>
                  <a:srgbClr val="C00000"/>
                </a:solidFill>
                <a:latin typeface="Tahoma" panose="020B0604030504040204" pitchFamily="34" charset="0"/>
                <a:ea typeface="Tahoma" panose="020B0604030504040204" pitchFamily="34" charset="0"/>
                <a:cs typeface="Tahoma" panose="020B0604030504040204" pitchFamily="34" charset="0"/>
              </a:rPr>
              <a:t>trong </a:t>
            </a:r>
            <a:r>
              <a:rPr lang="vi-VN" sz="3200" dirty="0" err="1">
                <a:solidFill>
                  <a:srgbClr val="C00000"/>
                </a:solidFill>
                <a:latin typeface="Tahoma" panose="020B0604030504040204" pitchFamily="34" charset="0"/>
                <a:ea typeface="Tahoma" panose="020B0604030504040204" pitchFamily="34" charset="0"/>
                <a:cs typeface="Tahoma" panose="020B0604030504040204" pitchFamily="34" charset="0"/>
              </a:rPr>
              <a:t>các</a:t>
            </a:r>
            <a:r>
              <a:rPr lang="vi-VN" sz="3200" dirty="0">
                <a:solidFill>
                  <a:srgbClr val="C00000"/>
                </a:solidFill>
                <a:latin typeface="Tahoma" panose="020B0604030504040204" pitchFamily="34" charset="0"/>
                <a:ea typeface="Tahoma" panose="020B0604030504040204" pitchFamily="34" charset="0"/>
                <a:cs typeface="Tahoma" panose="020B0604030504040204" pitchFamily="34" charset="0"/>
              </a:rPr>
              <a:t> câu </a:t>
            </a:r>
            <a:r>
              <a:rPr lang="vi-VN" sz="3200" dirty="0" err="1">
                <a:solidFill>
                  <a:srgbClr val="C00000"/>
                </a:solidFill>
                <a:latin typeface="Tahoma" panose="020B0604030504040204" pitchFamily="34" charset="0"/>
                <a:ea typeface="Tahoma" panose="020B0604030504040204" pitchFamily="34" charset="0"/>
                <a:cs typeface="Tahoma" panose="020B0604030504040204" pitchFamily="34" charset="0"/>
              </a:rPr>
              <a:t>dưới</a:t>
            </a:r>
            <a:r>
              <a:rPr lang="vi-VN" sz="3200" dirty="0">
                <a:solidFill>
                  <a:srgbClr val="C00000"/>
                </a:solidFill>
                <a:latin typeface="Tahoma" panose="020B0604030504040204" pitchFamily="34" charset="0"/>
                <a:ea typeface="Tahoma" panose="020B0604030504040204" pitchFamily="34" charset="0"/>
                <a:cs typeface="Tahoma" panose="020B0604030504040204" pitchFamily="34" charset="0"/>
              </a:rPr>
              <a:t> đây</a:t>
            </a:r>
            <a:r>
              <a:rPr lang="en-US" sz="3200"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rgbClr val="C00000"/>
                </a:solidFill>
                <a:latin typeface="Tahoma" panose="020B0604030504040204" pitchFamily="34" charset="0"/>
                <a:ea typeface="Tahoma" panose="020B0604030504040204" pitchFamily="34" charset="0"/>
                <a:cs typeface="Tahoma" panose="020B0604030504040204" pitchFamily="34" charset="0"/>
              </a:rPr>
              <a:t>và</a:t>
            </a:r>
            <a:r>
              <a:rPr lang="en-US" sz="3200" dirty="0">
                <a:solidFill>
                  <a:srgbClr val="C00000"/>
                </a:solidFill>
                <a:latin typeface="Tahoma" panose="020B0604030504040204" pitchFamily="34" charset="0"/>
                <a:ea typeface="Tahoma" panose="020B0604030504040204" pitchFamily="34" charset="0"/>
                <a:cs typeface="Tahoma" panose="020B0604030504040204" pitchFamily="34" charset="0"/>
              </a:rPr>
              <a:t> n</a:t>
            </a:r>
            <a:r>
              <a:rPr lang="vi-VN" sz="3200" dirty="0">
                <a:solidFill>
                  <a:srgbClr val="C00000"/>
                </a:solidFill>
                <a:latin typeface="Tahoma" panose="020B0604030504040204" pitchFamily="34" charset="0"/>
                <a:ea typeface="Tahoma" panose="020B0604030504040204" pitchFamily="34" charset="0"/>
                <a:cs typeface="Tahoma" panose="020B0604030504040204" pitchFamily="34" charset="0"/>
              </a:rPr>
              <a:t>êu </a:t>
            </a:r>
            <a:r>
              <a:rPr lang="vi-VN" sz="3200" dirty="0" err="1">
                <a:solidFill>
                  <a:srgbClr val="C00000"/>
                </a:solidFill>
                <a:latin typeface="Tahoma" panose="020B0604030504040204" pitchFamily="34" charset="0"/>
                <a:ea typeface="Tahoma" panose="020B0604030504040204" pitchFamily="34" charset="0"/>
                <a:cs typeface="Tahoma" panose="020B0604030504040204" pitchFamily="34" charset="0"/>
              </a:rPr>
              <a:t>tác</a:t>
            </a:r>
            <a:r>
              <a:rPr lang="vi-VN" sz="3200"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vi-VN" sz="3200" dirty="0" err="1">
                <a:solidFill>
                  <a:srgbClr val="C00000"/>
                </a:solidFill>
                <a:latin typeface="Tahoma" panose="020B0604030504040204" pitchFamily="34" charset="0"/>
                <a:ea typeface="Tahoma" panose="020B0604030504040204" pitchFamily="34" charset="0"/>
                <a:cs typeface="Tahoma" panose="020B0604030504040204" pitchFamily="34" charset="0"/>
              </a:rPr>
              <a:t>dụng</a:t>
            </a:r>
            <a:r>
              <a:rPr lang="vi-VN" sz="3200"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vi-VN" sz="3200" dirty="0" err="1">
                <a:solidFill>
                  <a:srgbClr val="C00000"/>
                </a:solidFill>
                <a:latin typeface="Tahoma" panose="020B0604030504040204" pitchFamily="34" charset="0"/>
                <a:ea typeface="Tahoma" panose="020B0604030504040204" pitchFamily="34" charset="0"/>
                <a:cs typeface="Tahoma" panose="020B0604030504040204" pitchFamily="34" charset="0"/>
              </a:rPr>
              <a:t>của</a:t>
            </a:r>
            <a:r>
              <a:rPr lang="vi-VN" sz="3200"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vi-VN" sz="3200" dirty="0" err="1">
                <a:solidFill>
                  <a:srgbClr val="C00000"/>
                </a:solidFill>
                <a:latin typeface="Tahoma" panose="020B0604030504040204" pitchFamily="34" charset="0"/>
                <a:ea typeface="Tahoma" panose="020B0604030504040204" pitchFamily="34" charset="0"/>
                <a:cs typeface="Tahoma" panose="020B0604030504040204" pitchFamily="34" charset="0"/>
              </a:rPr>
              <a:t>từng</a:t>
            </a:r>
            <a:r>
              <a:rPr lang="vi-VN" sz="3200" dirty="0">
                <a:solidFill>
                  <a:srgbClr val="C00000"/>
                </a:solidFill>
                <a:latin typeface="Tahoma" panose="020B0604030504040204" pitchFamily="34" charset="0"/>
                <a:ea typeface="Tahoma" panose="020B0604030504040204" pitchFamily="34" charset="0"/>
                <a:cs typeface="Tahoma" panose="020B0604030504040204" pitchFamily="34" charset="0"/>
              </a:rPr>
              <a:t> câu.</a:t>
            </a:r>
          </a:p>
          <a:p>
            <a:pPr algn="just">
              <a:lnSpc>
                <a:spcPct val="150000"/>
              </a:lnSpc>
            </a:pPr>
            <a:endParaRPr lang="vi-VN" sz="3200" dirty="0">
              <a:solidFill>
                <a:srgbClr val="C00000"/>
              </a:solidFill>
              <a:latin typeface="Tahoma" panose="020B0604030504040204" pitchFamily="34" charset="0"/>
              <a:ea typeface="Tahoma" panose="020B0604030504040204" pitchFamily="34" charset="0"/>
              <a:cs typeface="Tahoma" panose="020B0604030504040204" pitchFamily="34" charset="0"/>
            </a:endParaRPr>
          </a:p>
        </p:txBody>
      </p:sp>
      <p:sp>
        <p:nvSpPr>
          <p:cNvPr id="27" name="Text Box 7"/>
          <p:cNvSpPr txBox="1">
            <a:spLocks noChangeArrowheads="1"/>
          </p:cNvSpPr>
          <p:nvPr/>
        </p:nvSpPr>
        <p:spPr bwMode="auto">
          <a:xfrm>
            <a:off x="5973235" y="9284970"/>
            <a:ext cx="184731" cy="369332"/>
          </a:xfrm>
          <a:prstGeom prst="rect">
            <a:avLst/>
          </a:prstGeom>
          <a:noFill/>
          <a:ln w="9525">
            <a:noFill/>
            <a:miter lim="800000"/>
            <a:headEnd/>
            <a:tailEnd/>
          </a:ln>
        </p:spPr>
        <p:txBody>
          <a:bodyPr wrap="none">
            <a:spAutoFit/>
          </a:bodyPr>
          <a:lstStyle/>
          <a:p>
            <a:endParaRPr lang="en-US"/>
          </a:p>
        </p:txBody>
      </p:sp>
      <p:sp>
        <p:nvSpPr>
          <p:cNvPr id="29" name="Text Box 8"/>
          <p:cNvSpPr txBox="1">
            <a:spLocks noChangeArrowheads="1"/>
          </p:cNvSpPr>
          <p:nvPr/>
        </p:nvSpPr>
        <p:spPr bwMode="auto">
          <a:xfrm>
            <a:off x="758042" y="2291755"/>
            <a:ext cx="11068197" cy="2431435"/>
          </a:xfrm>
          <a:prstGeom prst="rect">
            <a:avLst/>
          </a:prstGeom>
          <a:noFill/>
          <a:ln w="9525">
            <a:noFill/>
            <a:miter lim="800000"/>
            <a:headEnd/>
            <a:tailEnd/>
          </a:ln>
        </p:spPr>
        <p:txBody>
          <a:bodyPr wrap="square">
            <a:spAutoFit/>
          </a:bodyPr>
          <a:lstStyle/>
          <a:p>
            <a:pPr algn="just"/>
            <a:r>
              <a:rPr lang="en-US" sz="3200" b="1" dirty="0">
                <a:latin typeface="UTM Avo" panose="02040603050506020204" pitchFamily="18" charset="0"/>
                <a:cs typeface="Times New Roman" pitchFamily="18" charset="0"/>
              </a:rPr>
              <a:t>c</a:t>
            </a:r>
            <a:r>
              <a:rPr lang="en-US" sz="3200" dirty="0">
                <a:latin typeface="UTM Avo" panose="02040603050506020204" pitchFamily="18" charset="0"/>
                <a:cs typeface="Times New Roman" pitchFamily="18" charset="0"/>
              </a:rPr>
              <a:t>. </a:t>
            </a:r>
            <a:r>
              <a:rPr lang="en-US" sz="4000" dirty="0" err="1">
                <a:latin typeface="UTM Avo" panose="02040603050506020204" pitchFamily="18" charset="0"/>
                <a:cs typeface="Times New Roman" pitchFamily="18" charset="0"/>
              </a:rPr>
              <a:t>Sầu</a:t>
            </a:r>
            <a:r>
              <a:rPr lang="en-US" sz="4000" dirty="0">
                <a:latin typeface="UTM Avo" panose="02040603050506020204" pitchFamily="18" charset="0"/>
                <a:cs typeface="Times New Roman" pitchFamily="18" charset="0"/>
              </a:rPr>
              <a:t> </a:t>
            </a:r>
            <a:r>
              <a:rPr lang="en-US" sz="4000" dirty="0" err="1">
                <a:latin typeface="UTM Avo" panose="02040603050506020204" pitchFamily="18" charset="0"/>
                <a:cs typeface="Times New Roman" pitchFamily="18" charset="0"/>
              </a:rPr>
              <a:t>riêng</a:t>
            </a:r>
            <a:r>
              <a:rPr lang="en-US" sz="4000" dirty="0">
                <a:latin typeface="UTM Avo" panose="02040603050506020204" pitchFamily="18" charset="0"/>
                <a:cs typeface="Times New Roman" pitchFamily="18" charset="0"/>
              </a:rPr>
              <a:t> </a:t>
            </a:r>
            <a:r>
              <a:rPr lang="en-US" sz="4000" dirty="0" err="1">
                <a:latin typeface="UTM Avo" panose="02040603050506020204" pitchFamily="18" charset="0"/>
                <a:cs typeface="Times New Roman" pitchFamily="18" charset="0"/>
              </a:rPr>
              <a:t>là</a:t>
            </a:r>
            <a:r>
              <a:rPr lang="en-US" sz="4000" dirty="0">
                <a:latin typeface="UTM Avo" panose="02040603050506020204" pitchFamily="18" charset="0"/>
                <a:cs typeface="Times New Roman" pitchFamily="18" charset="0"/>
              </a:rPr>
              <a:t> </a:t>
            </a:r>
            <a:r>
              <a:rPr lang="en-US" sz="4000" dirty="0" err="1">
                <a:latin typeface="UTM Avo" panose="02040603050506020204" pitchFamily="18" charset="0"/>
                <a:cs typeface="Times New Roman" pitchFamily="18" charset="0"/>
              </a:rPr>
              <a:t>loại</a:t>
            </a:r>
            <a:r>
              <a:rPr lang="en-US" sz="4000" dirty="0">
                <a:latin typeface="UTM Avo" panose="02040603050506020204" pitchFamily="18" charset="0"/>
                <a:cs typeface="Times New Roman" pitchFamily="18" charset="0"/>
              </a:rPr>
              <a:t> </a:t>
            </a:r>
            <a:r>
              <a:rPr lang="en-US" sz="4000" dirty="0" err="1">
                <a:latin typeface="UTM Avo" panose="02040603050506020204" pitchFamily="18" charset="0"/>
                <a:cs typeface="Times New Roman" pitchFamily="18" charset="0"/>
              </a:rPr>
              <a:t>trái</a:t>
            </a:r>
            <a:r>
              <a:rPr lang="en-US" sz="4000" dirty="0">
                <a:latin typeface="UTM Avo" panose="02040603050506020204" pitchFamily="18" charset="0"/>
                <a:cs typeface="Times New Roman" pitchFamily="18" charset="0"/>
              </a:rPr>
              <a:t> </a:t>
            </a:r>
            <a:r>
              <a:rPr lang="en-US" sz="4000" dirty="0" err="1">
                <a:latin typeface="UTM Avo" panose="02040603050506020204" pitchFamily="18" charset="0"/>
                <a:cs typeface="Times New Roman" pitchFamily="18" charset="0"/>
              </a:rPr>
              <a:t>quý</a:t>
            </a:r>
            <a:r>
              <a:rPr lang="en-US" sz="4000" dirty="0">
                <a:latin typeface="UTM Avo" panose="02040603050506020204" pitchFamily="18" charset="0"/>
                <a:cs typeface="Times New Roman" pitchFamily="18" charset="0"/>
              </a:rPr>
              <a:t> </a:t>
            </a:r>
            <a:r>
              <a:rPr lang="en-US" sz="4000" dirty="0" err="1">
                <a:latin typeface="UTM Avo" panose="02040603050506020204" pitchFamily="18" charset="0"/>
                <a:cs typeface="Times New Roman" pitchFamily="18" charset="0"/>
              </a:rPr>
              <a:t>của</a:t>
            </a:r>
            <a:r>
              <a:rPr lang="en-US" sz="4000" dirty="0">
                <a:latin typeface="UTM Avo" panose="02040603050506020204" pitchFamily="18" charset="0"/>
                <a:cs typeface="Times New Roman" pitchFamily="18" charset="0"/>
              </a:rPr>
              <a:t> </a:t>
            </a:r>
            <a:r>
              <a:rPr lang="en-US" sz="4000" dirty="0" err="1">
                <a:latin typeface="UTM Avo" panose="02040603050506020204" pitchFamily="18" charset="0"/>
                <a:cs typeface="Times New Roman" pitchFamily="18" charset="0"/>
              </a:rPr>
              <a:t>miền</a:t>
            </a:r>
            <a:r>
              <a:rPr lang="en-US" sz="4000" dirty="0">
                <a:latin typeface="UTM Avo" panose="02040603050506020204" pitchFamily="18" charset="0"/>
                <a:cs typeface="Times New Roman" pitchFamily="18" charset="0"/>
              </a:rPr>
              <a:t> Nam. </a:t>
            </a:r>
            <a:r>
              <a:rPr lang="en-US" sz="4000" dirty="0" err="1">
                <a:latin typeface="UTM Avo" panose="02040603050506020204" pitchFamily="18" charset="0"/>
                <a:cs typeface="Times New Roman" pitchFamily="18" charset="0"/>
              </a:rPr>
              <a:t>Hương</a:t>
            </a:r>
            <a:r>
              <a:rPr lang="en-US" sz="4000" dirty="0">
                <a:latin typeface="UTM Avo" panose="02040603050506020204" pitchFamily="18" charset="0"/>
                <a:cs typeface="Times New Roman" pitchFamily="18" charset="0"/>
              </a:rPr>
              <a:t> </a:t>
            </a:r>
            <a:r>
              <a:rPr lang="en-US" sz="4000" dirty="0" err="1">
                <a:latin typeface="UTM Avo" panose="02040603050506020204" pitchFamily="18" charset="0"/>
                <a:cs typeface="Times New Roman" pitchFamily="18" charset="0"/>
              </a:rPr>
              <a:t>vị</a:t>
            </a:r>
            <a:r>
              <a:rPr lang="en-US" sz="4000" dirty="0">
                <a:latin typeface="UTM Avo" panose="02040603050506020204" pitchFamily="18" charset="0"/>
                <a:cs typeface="Times New Roman" pitchFamily="18" charset="0"/>
              </a:rPr>
              <a:t> </a:t>
            </a:r>
            <a:r>
              <a:rPr lang="en-US" sz="4000" dirty="0" err="1">
                <a:latin typeface="UTM Avo" panose="02040603050506020204" pitchFamily="18" charset="0"/>
                <a:cs typeface="Times New Roman" pitchFamily="18" charset="0"/>
              </a:rPr>
              <a:t>của</a:t>
            </a:r>
            <a:r>
              <a:rPr lang="en-US" sz="4000" dirty="0">
                <a:latin typeface="UTM Avo" panose="02040603050506020204" pitchFamily="18" charset="0"/>
                <a:cs typeface="Times New Roman" pitchFamily="18" charset="0"/>
              </a:rPr>
              <a:t> </a:t>
            </a:r>
            <a:r>
              <a:rPr lang="en-US" sz="4000" dirty="0" err="1">
                <a:latin typeface="UTM Avo" panose="02040603050506020204" pitchFamily="18" charset="0"/>
                <a:cs typeface="Times New Roman" pitchFamily="18" charset="0"/>
              </a:rPr>
              <a:t>nó</a:t>
            </a:r>
            <a:r>
              <a:rPr lang="en-US" sz="4000" dirty="0">
                <a:latin typeface="UTM Avo" panose="02040603050506020204" pitchFamily="18" charset="0"/>
                <a:cs typeface="Times New Roman" pitchFamily="18" charset="0"/>
              </a:rPr>
              <a:t> </a:t>
            </a:r>
            <a:r>
              <a:rPr lang="en-US" sz="4000" dirty="0" err="1">
                <a:latin typeface="UTM Avo" panose="02040603050506020204" pitchFamily="18" charset="0"/>
                <a:cs typeface="Times New Roman" pitchFamily="18" charset="0"/>
              </a:rPr>
              <a:t>hết</a:t>
            </a:r>
            <a:r>
              <a:rPr lang="en-US" sz="4000" dirty="0">
                <a:latin typeface="UTM Avo" panose="02040603050506020204" pitchFamily="18" charset="0"/>
                <a:cs typeface="Times New Roman" pitchFamily="18" charset="0"/>
              </a:rPr>
              <a:t> </a:t>
            </a:r>
            <a:r>
              <a:rPr lang="en-US" sz="4000" dirty="0" err="1">
                <a:latin typeface="UTM Avo" panose="02040603050506020204" pitchFamily="18" charset="0"/>
                <a:cs typeface="Times New Roman" pitchFamily="18" charset="0"/>
              </a:rPr>
              <a:t>sức</a:t>
            </a:r>
            <a:r>
              <a:rPr lang="en-US" sz="4000" dirty="0">
                <a:latin typeface="UTM Avo" panose="02040603050506020204" pitchFamily="18" charset="0"/>
                <a:cs typeface="Times New Roman" pitchFamily="18" charset="0"/>
              </a:rPr>
              <a:t> </a:t>
            </a:r>
            <a:r>
              <a:rPr lang="en-US" sz="4000" dirty="0" err="1">
                <a:latin typeface="UTM Avo" panose="02040603050506020204" pitchFamily="18" charset="0"/>
                <a:cs typeface="Times New Roman" pitchFamily="18" charset="0"/>
              </a:rPr>
              <a:t>đặc</a:t>
            </a:r>
            <a:r>
              <a:rPr lang="en-US" sz="4000" dirty="0">
                <a:latin typeface="UTM Avo" panose="02040603050506020204" pitchFamily="18" charset="0"/>
                <a:cs typeface="Times New Roman" pitchFamily="18" charset="0"/>
              </a:rPr>
              <a:t> </a:t>
            </a:r>
            <a:r>
              <a:rPr lang="en-US" sz="4000" dirty="0" err="1">
                <a:latin typeface="UTM Avo" panose="02040603050506020204" pitchFamily="18" charset="0"/>
                <a:cs typeface="Times New Roman" pitchFamily="18" charset="0"/>
              </a:rPr>
              <a:t>biệt</a:t>
            </a:r>
            <a:r>
              <a:rPr lang="en-US" sz="4000" dirty="0">
                <a:latin typeface="UTM Avo" panose="02040603050506020204" pitchFamily="18" charset="0"/>
                <a:cs typeface="Times New Roman" pitchFamily="18" charset="0"/>
              </a:rPr>
              <a:t>, </a:t>
            </a:r>
            <a:r>
              <a:rPr lang="en-US" sz="4000" dirty="0" err="1">
                <a:latin typeface="UTM Avo" panose="02040603050506020204" pitchFamily="18" charset="0"/>
                <a:cs typeface="Times New Roman" pitchFamily="18" charset="0"/>
              </a:rPr>
              <a:t>mùi</a:t>
            </a:r>
            <a:r>
              <a:rPr lang="en-US" sz="4000" dirty="0">
                <a:latin typeface="UTM Avo" panose="02040603050506020204" pitchFamily="18" charset="0"/>
                <a:cs typeface="Times New Roman" pitchFamily="18" charset="0"/>
              </a:rPr>
              <a:t> </a:t>
            </a:r>
            <a:r>
              <a:rPr lang="en-US" sz="4000" dirty="0" err="1">
                <a:latin typeface="UTM Avo" panose="02040603050506020204" pitchFamily="18" charset="0"/>
                <a:cs typeface="Times New Roman" pitchFamily="18" charset="0"/>
              </a:rPr>
              <a:t>thơm</a:t>
            </a:r>
            <a:r>
              <a:rPr lang="en-US" sz="4000" dirty="0">
                <a:latin typeface="UTM Avo" panose="02040603050506020204" pitchFamily="18" charset="0"/>
                <a:cs typeface="Times New Roman" pitchFamily="18" charset="0"/>
              </a:rPr>
              <a:t> </a:t>
            </a:r>
            <a:r>
              <a:rPr lang="en-US" sz="4000" dirty="0" err="1">
                <a:latin typeface="UTM Avo" panose="02040603050506020204" pitchFamily="18" charset="0"/>
                <a:cs typeface="Times New Roman" pitchFamily="18" charset="0"/>
              </a:rPr>
              <a:t>đậm</a:t>
            </a:r>
            <a:r>
              <a:rPr lang="en-US" sz="4000" dirty="0">
                <a:latin typeface="UTM Avo" panose="02040603050506020204" pitchFamily="18" charset="0"/>
                <a:cs typeface="Times New Roman" pitchFamily="18" charset="0"/>
              </a:rPr>
              <a:t>, bay </a:t>
            </a:r>
            <a:r>
              <a:rPr lang="en-US" sz="4000" dirty="0" err="1">
                <a:latin typeface="UTM Avo" panose="02040603050506020204" pitchFamily="18" charset="0"/>
                <a:cs typeface="Times New Roman" pitchFamily="18" charset="0"/>
              </a:rPr>
              <a:t>rất</a:t>
            </a:r>
            <a:r>
              <a:rPr lang="en-US" sz="4000" dirty="0">
                <a:latin typeface="UTM Avo" panose="02040603050506020204" pitchFamily="18" charset="0"/>
                <a:cs typeface="Times New Roman" pitchFamily="18" charset="0"/>
              </a:rPr>
              <a:t> </a:t>
            </a:r>
            <a:r>
              <a:rPr lang="en-US" sz="4000" dirty="0" err="1">
                <a:latin typeface="UTM Avo" panose="02040603050506020204" pitchFamily="18" charset="0"/>
                <a:cs typeface="Times New Roman" pitchFamily="18" charset="0"/>
              </a:rPr>
              <a:t>xa</a:t>
            </a:r>
            <a:r>
              <a:rPr lang="en-US" sz="4000" dirty="0">
                <a:latin typeface="UTM Avo" panose="02040603050506020204" pitchFamily="18" charset="0"/>
                <a:cs typeface="Times New Roman" pitchFamily="18" charset="0"/>
              </a:rPr>
              <a:t>, </a:t>
            </a:r>
            <a:r>
              <a:rPr lang="en-US" sz="4000" dirty="0" err="1">
                <a:latin typeface="UTM Avo" panose="02040603050506020204" pitchFamily="18" charset="0"/>
                <a:cs typeface="Times New Roman" pitchFamily="18" charset="0"/>
              </a:rPr>
              <a:t>lâu</a:t>
            </a:r>
            <a:r>
              <a:rPr lang="en-US" sz="4000" dirty="0">
                <a:latin typeface="UTM Avo" panose="02040603050506020204" pitchFamily="18" charset="0"/>
                <a:cs typeface="Times New Roman" pitchFamily="18" charset="0"/>
              </a:rPr>
              <a:t> tan </a:t>
            </a:r>
            <a:r>
              <a:rPr lang="en-US" sz="4000" dirty="0" err="1">
                <a:latin typeface="UTM Avo" panose="02040603050506020204" pitchFamily="18" charset="0"/>
                <a:cs typeface="Times New Roman" pitchFamily="18" charset="0"/>
              </a:rPr>
              <a:t>trong</a:t>
            </a:r>
            <a:r>
              <a:rPr lang="en-US" sz="4000" dirty="0">
                <a:latin typeface="UTM Avo" panose="02040603050506020204" pitchFamily="18" charset="0"/>
                <a:cs typeface="Times New Roman" pitchFamily="18" charset="0"/>
              </a:rPr>
              <a:t> </a:t>
            </a:r>
            <a:r>
              <a:rPr lang="en-US" sz="4000" dirty="0" err="1">
                <a:latin typeface="UTM Avo" panose="02040603050506020204" pitchFamily="18" charset="0"/>
                <a:cs typeface="Times New Roman" pitchFamily="18" charset="0"/>
              </a:rPr>
              <a:t>không</a:t>
            </a:r>
            <a:r>
              <a:rPr lang="en-US" sz="4000" dirty="0">
                <a:latin typeface="UTM Avo" panose="02040603050506020204" pitchFamily="18" charset="0"/>
                <a:cs typeface="Times New Roman" pitchFamily="18" charset="0"/>
              </a:rPr>
              <a:t> </a:t>
            </a:r>
            <a:r>
              <a:rPr lang="en-US" sz="4000" dirty="0" err="1">
                <a:latin typeface="UTM Avo" panose="02040603050506020204" pitchFamily="18" charset="0"/>
                <a:cs typeface="Times New Roman" pitchFamily="18" charset="0"/>
              </a:rPr>
              <a:t>khí</a:t>
            </a:r>
            <a:r>
              <a:rPr lang="en-US" sz="4000" dirty="0">
                <a:latin typeface="UTM Avo" panose="02040603050506020204" pitchFamily="18" charset="0"/>
                <a:cs typeface="Times New Roman" pitchFamily="18" charset="0"/>
              </a:rPr>
              <a:t>.</a:t>
            </a:r>
          </a:p>
          <a:p>
            <a:pPr algn="just"/>
            <a:r>
              <a:rPr lang="en-US" sz="3200" dirty="0">
                <a:latin typeface="UTM Avo" panose="02040603050506020204" pitchFamily="18" charset="0"/>
                <a:cs typeface="Times New Roman" pitchFamily="18" charset="0"/>
              </a:rPr>
              <a:t>                                                          </a:t>
            </a:r>
            <a:r>
              <a:rPr lang="en-US" sz="2800" b="1" dirty="0">
                <a:latin typeface="UTM Avo" panose="02040603050506020204" pitchFamily="18" charset="0"/>
                <a:cs typeface="Times New Roman" pitchFamily="18" charset="0"/>
              </a:rPr>
              <a:t>MAI VĂN TẠO</a:t>
            </a:r>
          </a:p>
        </p:txBody>
      </p:sp>
    </p:spTree>
    <p:extLst>
      <p:ext uri="{BB962C8B-B14F-4D97-AF65-F5344CB8AC3E}">
        <p14:creationId xmlns:p14="http://schemas.microsoft.com/office/powerpoint/2010/main" val="249453497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5">
                                            <p:txEl>
                                              <p:pRg st="0" end="0"/>
                                            </p:txEl>
                                          </p:spTgt>
                                        </p:tgtEl>
                                        <p:attrNameLst>
                                          <p:attrName>style.visibility</p:attrName>
                                        </p:attrNameLst>
                                      </p:cBhvr>
                                      <p:to>
                                        <p:strVal val="visible"/>
                                      </p:to>
                                    </p:set>
                                    <p:anim calcmode="lin" valueType="num">
                                      <p:cBhvr additive="base">
                                        <p:cTn id="7" dur="500" fill="hold"/>
                                        <p:tgtEl>
                                          <p:spTgt spid="25">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5">
                                            <p:txEl>
                                              <p:pRg st="0" end="0"/>
                                            </p:txEl>
                                          </p:spTgt>
                                        </p:tgtEl>
                                        <p:attrNameLst>
                                          <p:attrName>ppt_y</p:attrName>
                                        </p:attrNameLst>
                                      </p:cBhvr>
                                      <p:tavLst>
                                        <p:tav tm="0">
                                          <p:val>
                                            <p:strVal val="#ppt_y"/>
                                          </p:val>
                                        </p:tav>
                                        <p:tav tm="100000">
                                          <p:val>
                                            <p:strVal val="#ppt_y"/>
                                          </p:val>
                                        </p:tav>
                                      </p:tavLst>
                                    </p:anim>
                                  </p:childTnLst>
                                </p:cTn>
                              </p:par>
                              <p:par>
                                <p:cTn id="9" presetID="14" presetClass="entr" presetSubtype="10" fill="hold" grpId="0" nodeType="withEffect">
                                  <p:stCondLst>
                                    <p:cond delay="0"/>
                                  </p:stCondLst>
                                  <p:childTnLst>
                                    <p:set>
                                      <p:cBhvr>
                                        <p:cTn id="10" dur="1" fill="hold">
                                          <p:stCondLst>
                                            <p:cond delay="0"/>
                                          </p:stCondLst>
                                        </p:cTn>
                                        <p:tgtEl>
                                          <p:spTgt spid="29"/>
                                        </p:tgtEl>
                                        <p:attrNameLst>
                                          <p:attrName>style.visibility</p:attrName>
                                        </p:attrNameLst>
                                      </p:cBhvr>
                                      <p:to>
                                        <p:strVal val="visible"/>
                                      </p:to>
                                    </p:set>
                                    <p:animEffect transition="in" filter="randombar(horizontal)">
                                      <p:cBhvr>
                                        <p:cTn id="11"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87594E0-F7DC-4043-93C3-814A5B015D4D}"/>
              </a:ext>
            </a:extLst>
          </p:cNvPr>
          <p:cNvSpPr/>
          <p:nvPr/>
        </p:nvSpPr>
        <p:spPr>
          <a:xfrm>
            <a:off x="1145167" y="408149"/>
            <a:ext cx="10799184" cy="645243"/>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 name="Table 1">
            <a:extLst>
              <a:ext uri="{FF2B5EF4-FFF2-40B4-BE49-F238E27FC236}">
                <a16:creationId xmlns:a16="http://schemas.microsoft.com/office/drawing/2014/main" id="{4BCA45DA-40EE-43EE-8CCD-CAD4C5F0EECD}"/>
              </a:ext>
            </a:extLst>
          </p:cNvPr>
          <p:cNvGraphicFramePr>
            <a:graphicFrameLocks noGrp="1"/>
          </p:cNvGraphicFramePr>
          <p:nvPr>
            <p:extLst>
              <p:ext uri="{D42A27DB-BD31-4B8C-83A1-F6EECF244321}">
                <p14:modId xmlns:p14="http://schemas.microsoft.com/office/powerpoint/2010/main" val="2008747434"/>
              </p:ext>
            </p:extLst>
          </p:nvPr>
        </p:nvGraphicFramePr>
        <p:xfrm>
          <a:off x="794236" y="2942205"/>
          <a:ext cx="10961666" cy="3648106"/>
        </p:xfrm>
        <a:graphic>
          <a:graphicData uri="http://schemas.openxmlformats.org/drawingml/2006/table">
            <a:tbl>
              <a:tblPr firstRow="1" bandRow="1">
                <a:tableStyleId>{C4B1156A-380E-4F78-BDF5-A606A8083BF9}</a:tableStyleId>
              </a:tblPr>
              <a:tblGrid>
                <a:gridCol w="4834465">
                  <a:extLst>
                    <a:ext uri="{9D8B030D-6E8A-4147-A177-3AD203B41FA5}">
                      <a16:colId xmlns:a16="http://schemas.microsoft.com/office/drawing/2014/main" val="721016292"/>
                    </a:ext>
                  </a:extLst>
                </a:gridCol>
                <a:gridCol w="6127201">
                  <a:extLst>
                    <a:ext uri="{9D8B030D-6E8A-4147-A177-3AD203B41FA5}">
                      <a16:colId xmlns:a16="http://schemas.microsoft.com/office/drawing/2014/main" val="2503320349"/>
                    </a:ext>
                  </a:extLst>
                </a:gridCol>
              </a:tblGrid>
              <a:tr h="877003">
                <a:tc>
                  <a:txBody>
                    <a:bodyPr/>
                    <a:lstStyle/>
                    <a:p>
                      <a:pPr algn="ctr"/>
                      <a:r>
                        <a:rPr lang="it-IT" sz="2800" dirty="0">
                          <a:solidFill>
                            <a:srgbClr val="FF0000"/>
                          </a:solidFill>
                          <a:latin typeface="UTM Avo" panose="02040603050506020204" pitchFamily="18" charset="0"/>
                          <a:ea typeface="Tahoma" panose="020B0604030504040204" pitchFamily="34" charset="0"/>
                          <a:cs typeface="Tahoma" panose="020B0604030504040204" pitchFamily="34" charset="0"/>
                        </a:rPr>
                        <a:t>Câu</a:t>
                      </a:r>
                      <a:r>
                        <a:rPr lang="it-IT" sz="2800" baseline="0" dirty="0">
                          <a:solidFill>
                            <a:srgbClr val="FF0000"/>
                          </a:solidFill>
                          <a:latin typeface="UTM Avo" panose="02040603050506020204" pitchFamily="18" charset="0"/>
                          <a:ea typeface="Tahoma" panose="020B0604030504040204" pitchFamily="34" charset="0"/>
                          <a:cs typeface="Tahoma" panose="020B0604030504040204" pitchFamily="34" charset="0"/>
                        </a:rPr>
                        <a:t> kể Ai là gì?</a:t>
                      </a:r>
                      <a:endParaRPr lang="en-US" sz="2800" dirty="0">
                        <a:solidFill>
                          <a:srgbClr val="FF0000"/>
                        </a:solidFill>
                        <a:latin typeface="UTM Avo" panose="02040603050506020204" pitchFamily="18" charset="0"/>
                        <a:ea typeface="Tahoma" panose="020B0604030504040204" pitchFamily="34" charset="0"/>
                        <a:cs typeface="Tahoma" panose="020B0604030504040204" pitchFamily="34" charset="0"/>
                      </a:endParaRPr>
                    </a:p>
                  </a:txBody>
                  <a:tcPr/>
                </a:tc>
                <a:tc>
                  <a:txBody>
                    <a:bodyPr/>
                    <a:lstStyle/>
                    <a:p>
                      <a:pPr algn="ctr"/>
                      <a:r>
                        <a:rPr lang="fr-FR" sz="2800" dirty="0" err="1">
                          <a:solidFill>
                            <a:srgbClr val="FF0000"/>
                          </a:solidFill>
                          <a:latin typeface="UTM Avo" panose="02040603050506020204" pitchFamily="18" charset="0"/>
                          <a:ea typeface="Tahoma" panose="020B0604030504040204" pitchFamily="34" charset="0"/>
                          <a:cs typeface="Tahoma" panose="020B0604030504040204" pitchFamily="34" charset="0"/>
                        </a:rPr>
                        <a:t>Tác</a:t>
                      </a:r>
                      <a:r>
                        <a:rPr lang="fr-FR" sz="2800" baseline="0" dirty="0">
                          <a:solidFill>
                            <a:srgbClr val="FF0000"/>
                          </a:solidFill>
                          <a:latin typeface="UTM Avo" panose="02040603050506020204" pitchFamily="18" charset="0"/>
                          <a:ea typeface="Tahoma" panose="020B0604030504040204" pitchFamily="34" charset="0"/>
                          <a:cs typeface="Tahoma" panose="020B0604030504040204" pitchFamily="34" charset="0"/>
                        </a:rPr>
                        <a:t> </a:t>
                      </a:r>
                      <a:r>
                        <a:rPr lang="fr-FR" sz="2800" baseline="0" dirty="0" err="1">
                          <a:solidFill>
                            <a:srgbClr val="FF0000"/>
                          </a:solidFill>
                          <a:latin typeface="UTM Avo" panose="02040603050506020204" pitchFamily="18" charset="0"/>
                          <a:ea typeface="Tahoma" panose="020B0604030504040204" pitchFamily="34" charset="0"/>
                          <a:cs typeface="Tahoma" panose="020B0604030504040204" pitchFamily="34" charset="0"/>
                        </a:rPr>
                        <a:t>dụng</a:t>
                      </a:r>
                      <a:endParaRPr lang="fr-FR" sz="2800" dirty="0">
                        <a:solidFill>
                          <a:srgbClr val="FF0000"/>
                        </a:solidFill>
                        <a:latin typeface="UTM Avo" panose="02040603050506020204" pitchFamily="18" charset="0"/>
                        <a:ea typeface="Tahoma" panose="020B0604030504040204" pitchFamily="34" charset="0"/>
                        <a:cs typeface="Tahoma" panose="020B0604030504040204" pitchFamily="34" charset="0"/>
                      </a:endParaRPr>
                    </a:p>
                  </a:txBody>
                  <a:tcPr/>
                </a:tc>
                <a:extLst>
                  <a:ext uri="{0D108BD9-81ED-4DB2-BD59-A6C34878D82A}">
                    <a16:rowId xmlns:a16="http://schemas.microsoft.com/office/drawing/2014/main" val="799444443"/>
                  </a:ext>
                </a:extLst>
              </a:tr>
              <a:tr h="2771103">
                <a:tc>
                  <a:txBody>
                    <a:bodyPr/>
                    <a:lstStyle/>
                    <a:p>
                      <a:pPr fontAlgn="t"/>
                      <a:endParaRPr lang="en-US" sz="2500" b="0" dirty="0">
                        <a:solidFill>
                          <a:srgbClr val="00B050"/>
                        </a:solidFill>
                        <a:effectLst/>
                        <a:latin typeface="Tahoma" panose="020B0604030504040204" pitchFamily="34" charset="0"/>
                        <a:ea typeface="Tahoma" panose="020B0604030504040204" pitchFamily="34" charset="0"/>
                        <a:cs typeface="Tahoma" panose="020B0604030504040204" pitchFamily="34" charset="0"/>
                      </a:endParaRPr>
                    </a:p>
                  </a:txBody>
                  <a:tcPr marL="47625" marR="47625" marT="47625" marB="47625"/>
                </a:tc>
                <a:tc>
                  <a:txBody>
                    <a:bodyPr/>
                    <a:lstStyle/>
                    <a:p>
                      <a:pPr fontAlgn="t"/>
                      <a:endParaRPr lang="vi-VN" sz="2500" b="0" dirty="0">
                        <a:solidFill>
                          <a:srgbClr val="00B050"/>
                        </a:solidFill>
                        <a:effectLst/>
                        <a:latin typeface="Tahoma" panose="020B0604030504040204" pitchFamily="34" charset="0"/>
                        <a:ea typeface="Tahoma" panose="020B0604030504040204" pitchFamily="34" charset="0"/>
                        <a:cs typeface="Tahoma" panose="020B0604030504040204" pitchFamily="34" charset="0"/>
                      </a:endParaRPr>
                    </a:p>
                  </a:txBody>
                  <a:tcPr marL="47625" marR="47625" marT="47625" marB="47625"/>
                </a:tc>
                <a:extLst>
                  <a:ext uri="{0D108BD9-81ED-4DB2-BD59-A6C34878D82A}">
                    <a16:rowId xmlns:a16="http://schemas.microsoft.com/office/drawing/2014/main" val="1022689725"/>
                  </a:ext>
                </a:extLst>
              </a:tr>
            </a:tbl>
          </a:graphicData>
        </a:graphic>
      </p:graphicFrame>
      <p:sp>
        <p:nvSpPr>
          <p:cNvPr id="3" name="Rectangle 2">
            <a:extLst>
              <a:ext uri="{FF2B5EF4-FFF2-40B4-BE49-F238E27FC236}">
                <a16:creationId xmlns:a16="http://schemas.microsoft.com/office/drawing/2014/main" id="{24ADFE90-F0AD-4DA3-A0A0-6DC240B082F1}"/>
              </a:ext>
            </a:extLst>
          </p:cNvPr>
          <p:cNvSpPr/>
          <p:nvPr/>
        </p:nvSpPr>
        <p:spPr>
          <a:xfrm>
            <a:off x="794236" y="4547060"/>
            <a:ext cx="5068359" cy="954107"/>
          </a:xfrm>
          <a:prstGeom prst="rect">
            <a:avLst/>
          </a:prstGeom>
          <a:noFill/>
        </p:spPr>
        <p:txBody>
          <a:bodyPr wrap="square" lIns="91440" tIns="45720" rIns="91440" bIns="45720">
            <a:spAutoFit/>
          </a:bodyPr>
          <a:lstStyle/>
          <a:p>
            <a:pPr algn="ctr"/>
            <a:r>
              <a:rPr lang="en-US" sz="2800" dirty="0" err="1">
                <a:latin typeface="UTM Avo" panose="02040603050506020204" pitchFamily="18" charset="0"/>
                <a:cs typeface="Times New Roman" pitchFamily="18" charset="0"/>
              </a:rPr>
              <a:t>Sầu</a:t>
            </a:r>
            <a:r>
              <a:rPr lang="en-US" sz="2800" dirty="0">
                <a:latin typeface="UTM Avo" panose="02040603050506020204" pitchFamily="18" charset="0"/>
                <a:cs typeface="Times New Roman" pitchFamily="18" charset="0"/>
              </a:rPr>
              <a:t> </a:t>
            </a:r>
            <a:r>
              <a:rPr lang="en-US" sz="2800" dirty="0" err="1">
                <a:latin typeface="UTM Avo" panose="02040603050506020204" pitchFamily="18" charset="0"/>
                <a:cs typeface="Times New Roman" pitchFamily="18" charset="0"/>
              </a:rPr>
              <a:t>riêng</a:t>
            </a:r>
            <a:r>
              <a:rPr lang="en-US" sz="2800" dirty="0">
                <a:latin typeface="UTM Avo" panose="02040603050506020204" pitchFamily="18" charset="0"/>
                <a:cs typeface="Times New Roman" pitchFamily="18" charset="0"/>
              </a:rPr>
              <a:t> </a:t>
            </a:r>
            <a:r>
              <a:rPr lang="en-US" sz="2800" dirty="0" err="1">
                <a:latin typeface="UTM Avo" panose="02040603050506020204" pitchFamily="18" charset="0"/>
                <a:cs typeface="Times New Roman" pitchFamily="18" charset="0"/>
              </a:rPr>
              <a:t>là</a:t>
            </a:r>
            <a:r>
              <a:rPr lang="en-US" sz="2800" dirty="0">
                <a:latin typeface="UTM Avo" panose="02040603050506020204" pitchFamily="18" charset="0"/>
                <a:cs typeface="Times New Roman" pitchFamily="18" charset="0"/>
              </a:rPr>
              <a:t> </a:t>
            </a:r>
            <a:r>
              <a:rPr lang="en-US" sz="2800" dirty="0" err="1">
                <a:latin typeface="UTM Avo" panose="02040603050506020204" pitchFamily="18" charset="0"/>
                <a:cs typeface="Times New Roman" pitchFamily="18" charset="0"/>
              </a:rPr>
              <a:t>loại</a:t>
            </a:r>
            <a:r>
              <a:rPr lang="en-US" sz="2800" dirty="0">
                <a:latin typeface="UTM Avo" panose="02040603050506020204" pitchFamily="18" charset="0"/>
                <a:cs typeface="Times New Roman" pitchFamily="18" charset="0"/>
              </a:rPr>
              <a:t> </a:t>
            </a:r>
            <a:r>
              <a:rPr lang="en-US" sz="2800" dirty="0" err="1">
                <a:latin typeface="UTM Avo" panose="02040603050506020204" pitchFamily="18" charset="0"/>
                <a:cs typeface="Times New Roman" pitchFamily="18" charset="0"/>
              </a:rPr>
              <a:t>trái</a:t>
            </a:r>
            <a:r>
              <a:rPr lang="en-US" sz="2800" dirty="0">
                <a:latin typeface="UTM Avo" panose="02040603050506020204" pitchFamily="18" charset="0"/>
                <a:cs typeface="Times New Roman" pitchFamily="18" charset="0"/>
              </a:rPr>
              <a:t> </a:t>
            </a:r>
            <a:r>
              <a:rPr lang="en-US" sz="2800" dirty="0" err="1">
                <a:latin typeface="UTM Avo" panose="02040603050506020204" pitchFamily="18" charset="0"/>
                <a:cs typeface="Times New Roman" pitchFamily="18" charset="0"/>
              </a:rPr>
              <a:t>quý</a:t>
            </a:r>
            <a:r>
              <a:rPr lang="en-US" sz="2800" dirty="0">
                <a:latin typeface="UTM Avo" panose="02040603050506020204" pitchFamily="18" charset="0"/>
                <a:cs typeface="Times New Roman" pitchFamily="18" charset="0"/>
              </a:rPr>
              <a:t> </a:t>
            </a:r>
            <a:r>
              <a:rPr lang="en-US" sz="2800" dirty="0" err="1">
                <a:latin typeface="UTM Avo" panose="02040603050506020204" pitchFamily="18" charset="0"/>
                <a:cs typeface="Times New Roman" pitchFamily="18" charset="0"/>
              </a:rPr>
              <a:t>của</a:t>
            </a:r>
            <a:r>
              <a:rPr lang="en-US" sz="2800" dirty="0">
                <a:latin typeface="UTM Avo" panose="02040603050506020204" pitchFamily="18" charset="0"/>
                <a:cs typeface="Times New Roman" pitchFamily="18" charset="0"/>
              </a:rPr>
              <a:t> </a:t>
            </a:r>
            <a:r>
              <a:rPr lang="en-US" sz="2800" dirty="0" err="1">
                <a:latin typeface="UTM Avo" panose="02040603050506020204" pitchFamily="18" charset="0"/>
                <a:cs typeface="Times New Roman" pitchFamily="18" charset="0"/>
              </a:rPr>
              <a:t>miền</a:t>
            </a:r>
            <a:r>
              <a:rPr lang="en-US" sz="2800" dirty="0">
                <a:latin typeface="UTM Avo" panose="02040603050506020204" pitchFamily="18" charset="0"/>
                <a:cs typeface="Times New Roman" pitchFamily="18" charset="0"/>
              </a:rPr>
              <a:t> Nam.</a:t>
            </a:r>
            <a:endParaRPr lang="en-US" sz="2800" dirty="0">
              <a:ln w="0"/>
              <a:solidFill>
                <a:srgbClr val="002060"/>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4" name="Rectangle 3">
            <a:extLst>
              <a:ext uri="{FF2B5EF4-FFF2-40B4-BE49-F238E27FC236}">
                <a16:creationId xmlns:a16="http://schemas.microsoft.com/office/drawing/2014/main" id="{6B7430B8-6E47-4804-8726-7E2226E14442}"/>
              </a:ext>
            </a:extLst>
          </p:cNvPr>
          <p:cNvSpPr/>
          <p:nvPr/>
        </p:nvSpPr>
        <p:spPr>
          <a:xfrm>
            <a:off x="5836707" y="4034337"/>
            <a:ext cx="5728695" cy="2308324"/>
          </a:xfrm>
          <a:prstGeom prst="rect">
            <a:avLst/>
          </a:prstGeom>
          <a:noFill/>
        </p:spPr>
        <p:txBody>
          <a:bodyPr wrap="square" lIns="91440" tIns="45720" rIns="91440" bIns="45720">
            <a:spAutoFit/>
          </a:bodyPr>
          <a:lstStyle/>
          <a:p>
            <a:pPr algn="just"/>
            <a:r>
              <a:rPr lang="vi-VN" sz="3600" dirty="0">
                <a:solidFill>
                  <a:srgbClr val="002060"/>
                </a:solidFill>
              </a:rPr>
              <a:t>câu nêu nhận định về giá trị của sầu riêng,</a:t>
            </a:r>
            <a:r>
              <a:rPr lang="en-US" sz="3600" dirty="0">
                <a:solidFill>
                  <a:srgbClr val="002060"/>
                </a:solidFill>
              </a:rPr>
              <a:t> </a:t>
            </a:r>
            <a:r>
              <a:rPr lang="vi-VN" sz="3600" dirty="0">
                <a:solidFill>
                  <a:srgbClr val="002060"/>
                </a:solidFill>
              </a:rPr>
              <a:t>bao hàm ý giới thiệu về loại cây đặc biệt của miền Nam.</a:t>
            </a:r>
          </a:p>
        </p:txBody>
      </p:sp>
      <p:sp>
        <p:nvSpPr>
          <p:cNvPr id="5" name="Text Box 6"/>
          <p:cNvSpPr txBox="1">
            <a:spLocks noChangeArrowheads="1"/>
          </p:cNvSpPr>
          <p:nvPr/>
        </p:nvSpPr>
        <p:spPr bwMode="auto">
          <a:xfrm>
            <a:off x="629624" y="408150"/>
            <a:ext cx="11077722" cy="2185214"/>
          </a:xfrm>
          <a:prstGeom prst="rect">
            <a:avLst/>
          </a:prstGeom>
          <a:noFill/>
          <a:ln w="9525">
            <a:noFill/>
            <a:miter lim="800000"/>
            <a:headEnd/>
            <a:tailEnd/>
          </a:ln>
        </p:spPr>
        <p:txBody>
          <a:bodyPr wrap="square">
            <a:spAutoFit/>
          </a:bodyPr>
          <a:lstStyle/>
          <a:p>
            <a:pPr algn="just"/>
            <a:r>
              <a:rPr lang="en-US" sz="3200" dirty="0">
                <a:latin typeface="UTM Avo" panose="02040603050506020204" pitchFamily="18" charset="0"/>
                <a:cs typeface="Times New Roman" pitchFamily="18" charset="0"/>
              </a:rPr>
              <a:t>c. </a:t>
            </a:r>
            <a:r>
              <a:rPr lang="en-US" sz="3600" dirty="0" err="1">
                <a:latin typeface="UTM Avo" panose="02040603050506020204" pitchFamily="18" charset="0"/>
                <a:cs typeface="Times New Roman" pitchFamily="18" charset="0"/>
              </a:rPr>
              <a:t>Sầu</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riêng</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là</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loại</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trái</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qúy</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của</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miền</a:t>
            </a:r>
            <a:r>
              <a:rPr lang="en-US" sz="3600" dirty="0">
                <a:latin typeface="UTM Avo" panose="02040603050506020204" pitchFamily="18" charset="0"/>
                <a:cs typeface="Times New Roman" pitchFamily="18" charset="0"/>
              </a:rPr>
              <a:t> Nam. </a:t>
            </a:r>
            <a:r>
              <a:rPr lang="en-US" sz="3600" dirty="0" err="1">
                <a:latin typeface="UTM Avo" panose="02040603050506020204" pitchFamily="18" charset="0"/>
                <a:cs typeface="Times New Roman" pitchFamily="18" charset="0"/>
              </a:rPr>
              <a:t>Hương</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vị</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của</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nó</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hết</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sức</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đặc</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biệt</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mùi</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thơm</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đậm</a:t>
            </a:r>
            <a:r>
              <a:rPr lang="en-US" sz="3600" dirty="0">
                <a:latin typeface="UTM Avo" panose="02040603050506020204" pitchFamily="18" charset="0"/>
                <a:cs typeface="Times New Roman" pitchFamily="18" charset="0"/>
              </a:rPr>
              <a:t>, bay </a:t>
            </a:r>
            <a:r>
              <a:rPr lang="en-US" sz="3600" dirty="0" err="1">
                <a:latin typeface="UTM Avo" panose="02040603050506020204" pitchFamily="18" charset="0"/>
                <a:cs typeface="Times New Roman" pitchFamily="18" charset="0"/>
              </a:rPr>
              <a:t>rất</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xa</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lâu</a:t>
            </a:r>
            <a:r>
              <a:rPr lang="en-US" sz="3600" dirty="0">
                <a:latin typeface="UTM Avo" panose="02040603050506020204" pitchFamily="18" charset="0"/>
                <a:cs typeface="Times New Roman" pitchFamily="18" charset="0"/>
              </a:rPr>
              <a:t> tan </a:t>
            </a:r>
            <a:r>
              <a:rPr lang="en-US" sz="3600" dirty="0" err="1">
                <a:latin typeface="UTM Avo" panose="02040603050506020204" pitchFamily="18" charset="0"/>
                <a:cs typeface="Times New Roman" pitchFamily="18" charset="0"/>
              </a:rPr>
              <a:t>trong</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không</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khí</a:t>
            </a:r>
            <a:r>
              <a:rPr lang="en-US" sz="3600" dirty="0">
                <a:latin typeface="UTM Avo" panose="02040603050506020204" pitchFamily="18" charset="0"/>
                <a:cs typeface="Times New Roman" pitchFamily="18" charset="0"/>
              </a:rPr>
              <a:t>.</a:t>
            </a:r>
          </a:p>
          <a:p>
            <a:pPr algn="just"/>
            <a:r>
              <a:rPr lang="en-US" sz="2800" dirty="0">
                <a:latin typeface="UTM Avo" panose="02040603050506020204" pitchFamily="18" charset="0"/>
                <a:cs typeface="Times New Roman" pitchFamily="18" charset="0"/>
              </a:rPr>
              <a:t>                                                          </a:t>
            </a:r>
            <a:r>
              <a:rPr lang="en-US" sz="2400" b="1" dirty="0">
                <a:latin typeface="UTM Avo" panose="02040603050506020204" pitchFamily="18" charset="0"/>
                <a:cs typeface="Times New Roman" pitchFamily="18" charset="0"/>
              </a:rPr>
              <a:t>MAI VĂN TẠO</a:t>
            </a:r>
          </a:p>
        </p:txBody>
      </p:sp>
    </p:spTree>
    <p:extLst>
      <p:ext uri="{BB962C8B-B14F-4D97-AF65-F5344CB8AC3E}">
        <p14:creationId xmlns:p14="http://schemas.microsoft.com/office/powerpoint/2010/main" val="385353319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accel="20000" decel="80000" fill="hold" grpId="0" nodeType="clickEffect">
                                  <p:stCondLst>
                                    <p:cond delay="0"/>
                                  </p:stCondLst>
                                  <p:iterate type="wd">
                                    <p:tmPct val="30000"/>
                                  </p:iterate>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accel="20000" decel="80000" fill="hold" grpId="0" nodeType="clickEffect">
                                  <p:stCondLst>
                                    <p:cond delay="0"/>
                                  </p:stCondLst>
                                  <p:iterate type="wd">
                                    <p:tmPct val="30000"/>
                                  </p:iterate>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ppt_x"/>
                                          </p:val>
                                        </p:tav>
                                        <p:tav tm="100000">
                                          <p:val>
                                            <p:strVal val="#ppt_x"/>
                                          </p:val>
                                        </p:tav>
                                      </p:tavLst>
                                    </p:anim>
                                    <p:anim calcmode="lin" valueType="num">
                                      <p:cBhvr additive="base">
                                        <p:cTn id="19"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3" grpId="0"/>
      <p:bldP spid="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4">
            <a:extLst>
              <a:ext uri="{FF2B5EF4-FFF2-40B4-BE49-F238E27FC236}">
                <a16:creationId xmlns:a16="http://schemas.microsoft.com/office/drawing/2014/main" id="{238CBB3C-CEC5-4B23-A4BD-798CF69AF12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2926205" y="-2255542"/>
            <a:ext cx="6349846" cy="11655706"/>
          </a:xfrm>
          <a:prstGeom prst="rect">
            <a:avLst/>
          </a:prstGeom>
        </p:spPr>
      </p:pic>
      <p:cxnSp>
        <p:nvCxnSpPr>
          <p:cNvPr id="2" name="Straight Arrow Connector 1"/>
          <p:cNvCxnSpPr/>
          <p:nvPr/>
        </p:nvCxnSpPr>
        <p:spPr>
          <a:xfrm flipV="1">
            <a:off x="3865117" y="2171546"/>
            <a:ext cx="961458" cy="776537"/>
          </a:xfrm>
          <a:prstGeom prst="straightConnector1">
            <a:avLst/>
          </a:prstGeom>
          <a:ln w="69850">
            <a:tailEnd type="triangle"/>
          </a:ln>
        </p:spPr>
        <p:style>
          <a:lnRef idx="3">
            <a:schemeClr val="accent2"/>
          </a:lnRef>
          <a:fillRef idx="0">
            <a:schemeClr val="accent2"/>
          </a:fillRef>
          <a:effectRef idx="2">
            <a:schemeClr val="accent2"/>
          </a:effectRef>
          <a:fontRef idx="minor">
            <a:schemeClr val="tx1"/>
          </a:fontRef>
        </p:style>
      </p:cxnSp>
      <p:cxnSp>
        <p:nvCxnSpPr>
          <p:cNvPr id="3" name="Straight Arrow Connector 2"/>
          <p:cNvCxnSpPr/>
          <p:nvPr/>
        </p:nvCxnSpPr>
        <p:spPr>
          <a:xfrm>
            <a:off x="3864900" y="2967975"/>
            <a:ext cx="961675" cy="980851"/>
          </a:xfrm>
          <a:prstGeom prst="straightConnector1">
            <a:avLst/>
          </a:prstGeom>
          <a:ln w="69850">
            <a:tailEnd type="triangle"/>
          </a:ln>
        </p:spPr>
        <p:style>
          <a:lnRef idx="3">
            <a:schemeClr val="accent2"/>
          </a:lnRef>
          <a:fillRef idx="0">
            <a:schemeClr val="accent2"/>
          </a:fillRef>
          <a:effectRef idx="2">
            <a:schemeClr val="accent2"/>
          </a:effectRef>
          <a:fontRef idx="minor">
            <a:schemeClr val="tx1"/>
          </a:fontRef>
        </p:style>
      </p:cxnSp>
      <p:grpSp>
        <p:nvGrpSpPr>
          <p:cNvPr id="4" name="Group 3"/>
          <p:cNvGrpSpPr/>
          <p:nvPr/>
        </p:nvGrpSpPr>
        <p:grpSpPr>
          <a:xfrm>
            <a:off x="4826575" y="3301484"/>
            <a:ext cx="6854239" cy="1509666"/>
            <a:chOff x="3879085" y="2623596"/>
            <a:chExt cx="8014933" cy="1509666"/>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V="1">
              <a:off x="3879085" y="2623596"/>
              <a:ext cx="8014933" cy="1509666"/>
            </a:xfrm>
            <a:prstGeom prst="rect">
              <a:avLst/>
            </a:prstGeom>
          </p:spPr>
        </p:pic>
        <p:sp>
          <p:nvSpPr>
            <p:cNvPr id="6" name="Rectangle 5"/>
            <p:cNvSpPr/>
            <p:nvPr/>
          </p:nvSpPr>
          <p:spPr>
            <a:xfrm>
              <a:off x="4046594" y="2929877"/>
              <a:ext cx="7679911" cy="830997"/>
            </a:xfrm>
            <a:prstGeom prst="rect">
              <a:avLst/>
            </a:prstGeom>
          </p:spPr>
          <p:txBody>
            <a:bodyPr wrap="square">
              <a:spAutoFit/>
            </a:bodyPr>
            <a:lstStyle/>
            <a:p>
              <a:pPr algn="ctr" eaLnBrk="0" fontAlgn="base" hangingPunct="0">
                <a:spcBef>
                  <a:spcPct val="20000"/>
                </a:spcBef>
                <a:spcAft>
                  <a:spcPct val="0"/>
                </a:spcAft>
              </a:pPr>
              <a:r>
                <a:rPr lang="en-US" sz="4800" b="1" dirty="0" err="1">
                  <a:latin typeface="Times New Roman" pitchFamily="18" charset="0"/>
                </a:rPr>
                <a:t>Dùng</a:t>
              </a:r>
              <a:r>
                <a:rPr lang="en-US" sz="4800" b="1" dirty="0">
                  <a:latin typeface="Times New Roman" pitchFamily="18" charset="0"/>
                </a:rPr>
                <a:t> </a:t>
              </a:r>
              <a:r>
                <a:rPr lang="en-US" sz="4800" b="1" dirty="0" err="1">
                  <a:latin typeface="Times New Roman" pitchFamily="18" charset="0"/>
                </a:rPr>
                <a:t>để</a:t>
              </a:r>
              <a:r>
                <a:rPr lang="en-US" sz="4800" b="1" dirty="0">
                  <a:latin typeface="Times New Roman" pitchFamily="18" charset="0"/>
                </a:rPr>
                <a:t> </a:t>
              </a:r>
              <a:r>
                <a:rPr lang="en-US" sz="4800" b="1" dirty="0" err="1">
                  <a:latin typeface="Times New Roman" pitchFamily="18" charset="0"/>
                </a:rPr>
                <a:t>nêu</a:t>
              </a:r>
              <a:r>
                <a:rPr lang="en-US" sz="4800" b="1" dirty="0">
                  <a:latin typeface="Times New Roman" pitchFamily="18" charset="0"/>
                </a:rPr>
                <a:t> </a:t>
              </a:r>
              <a:r>
                <a:rPr lang="en-US" sz="4800" b="1" dirty="0" err="1">
                  <a:latin typeface="Times New Roman" pitchFamily="18" charset="0"/>
                </a:rPr>
                <a:t>nhận</a:t>
              </a:r>
              <a:r>
                <a:rPr lang="en-US" sz="4800" b="1" dirty="0">
                  <a:latin typeface="Times New Roman" pitchFamily="18" charset="0"/>
                </a:rPr>
                <a:t> </a:t>
              </a:r>
              <a:r>
                <a:rPr lang="en-US" sz="4800" b="1" dirty="0" err="1">
                  <a:latin typeface="Times New Roman" pitchFamily="18" charset="0"/>
                </a:rPr>
                <a:t>định</a:t>
              </a:r>
              <a:endParaRPr lang="en-US" sz="6000" dirty="0">
                <a:latin typeface="Comic Sans MS" pitchFamily="66" charset="0"/>
              </a:endParaRPr>
            </a:p>
          </p:txBody>
        </p:sp>
      </p:grpSp>
      <p:grpSp>
        <p:nvGrpSpPr>
          <p:cNvPr id="7" name="Group 6"/>
          <p:cNvGrpSpPr/>
          <p:nvPr/>
        </p:nvGrpSpPr>
        <p:grpSpPr>
          <a:xfrm>
            <a:off x="4826574" y="1195179"/>
            <a:ext cx="6854239" cy="1462148"/>
            <a:chOff x="3736541" y="4541603"/>
            <a:chExt cx="8014933" cy="1462148"/>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V="1">
              <a:off x="3736541" y="4541603"/>
              <a:ext cx="8014933" cy="1462148"/>
            </a:xfrm>
            <a:prstGeom prst="rect">
              <a:avLst/>
            </a:prstGeom>
          </p:spPr>
        </p:pic>
        <p:sp>
          <p:nvSpPr>
            <p:cNvPr id="9" name="Rectangle 8"/>
            <p:cNvSpPr/>
            <p:nvPr/>
          </p:nvSpPr>
          <p:spPr>
            <a:xfrm>
              <a:off x="4804674" y="4816006"/>
              <a:ext cx="5878665" cy="830997"/>
            </a:xfrm>
            <a:prstGeom prst="rect">
              <a:avLst/>
            </a:prstGeom>
          </p:spPr>
          <p:txBody>
            <a:bodyPr wrap="none">
              <a:spAutoFit/>
            </a:bodyPr>
            <a:lstStyle/>
            <a:p>
              <a:pPr algn="ctr" eaLnBrk="0" fontAlgn="base" hangingPunct="0">
                <a:spcBef>
                  <a:spcPct val="20000"/>
                </a:spcBef>
                <a:spcAft>
                  <a:spcPct val="0"/>
                </a:spcAft>
              </a:pPr>
              <a:r>
                <a:rPr lang="en-US" sz="4800" b="1" dirty="0" err="1">
                  <a:latin typeface="Times New Roman" pitchFamily="18" charset="0"/>
                </a:rPr>
                <a:t>Dùng</a:t>
              </a:r>
              <a:r>
                <a:rPr lang="en-US" sz="4800" b="1" dirty="0">
                  <a:latin typeface="Times New Roman" pitchFamily="18" charset="0"/>
                </a:rPr>
                <a:t> </a:t>
              </a:r>
              <a:r>
                <a:rPr lang="en-US" sz="4800" b="1" dirty="0" err="1">
                  <a:latin typeface="Times New Roman" pitchFamily="18" charset="0"/>
                </a:rPr>
                <a:t>để</a:t>
              </a:r>
              <a:r>
                <a:rPr lang="en-US" sz="4800" b="1" dirty="0">
                  <a:latin typeface="Times New Roman" pitchFamily="18" charset="0"/>
                </a:rPr>
                <a:t> </a:t>
              </a:r>
              <a:r>
                <a:rPr lang="en-US" sz="4800" b="1" dirty="0" err="1">
                  <a:latin typeface="Times New Roman" pitchFamily="18" charset="0"/>
                </a:rPr>
                <a:t>giới</a:t>
              </a:r>
              <a:r>
                <a:rPr lang="en-US" sz="4800" b="1" dirty="0">
                  <a:latin typeface="Times New Roman" pitchFamily="18" charset="0"/>
                </a:rPr>
                <a:t> </a:t>
              </a:r>
              <a:r>
                <a:rPr lang="en-US" sz="4800" b="1" dirty="0" err="1">
                  <a:latin typeface="Times New Roman" pitchFamily="18" charset="0"/>
                </a:rPr>
                <a:t>thiệu</a:t>
              </a:r>
              <a:endParaRPr lang="en-US" sz="4800" b="1" dirty="0">
                <a:latin typeface="Times New Roman" pitchFamily="18" charset="0"/>
              </a:endParaRPr>
            </a:p>
          </p:txBody>
        </p:sp>
      </p:grpSp>
      <p:grpSp>
        <p:nvGrpSpPr>
          <p:cNvPr id="10" name="Group 9"/>
          <p:cNvGrpSpPr/>
          <p:nvPr/>
        </p:nvGrpSpPr>
        <p:grpSpPr>
          <a:xfrm>
            <a:off x="-1860095" y="1818161"/>
            <a:ext cx="8381295" cy="2358448"/>
            <a:chOff x="6010165" y="1979846"/>
            <a:chExt cx="8381295" cy="2358448"/>
          </a:xfrm>
        </p:grpSpPr>
        <p:sp>
          <p:nvSpPr>
            <p:cNvPr id="11" name="Rectangle 10"/>
            <p:cNvSpPr/>
            <p:nvPr/>
          </p:nvSpPr>
          <p:spPr>
            <a:xfrm>
              <a:off x="8510954" y="1979846"/>
              <a:ext cx="3249637" cy="2358448"/>
            </a:xfrm>
            <a:prstGeom prst="rect">
              <a:avLst/>
            </a:prstGeom>
            <a:solidFill>
              <a:schemeClr val="accent4">
                <a:lumMod val="20000"/>
                <a:lumOff val="80000"/>
              </a:schemeClr>
            </a:solidFill>
            <a:ln w="85725" cmpd="thickThi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D533868-2B26-417A-9E7B-9BB79FCD8D7C}"/>
                </a:ext>
              </a:extLst>
            </p:cNvPr>
            <p:cNvSpPr/>
            <p:nvPr/>
          </p:nvSpPr>
          <p:spPr>
            <a:xfrm>
              <a:off x="6010165" y="2078868"/>
              <a:ext cx="8381295" cy="769441"/>
            </a:xfrm>
            <a:prstGeom prst="rect">
              <a:avLst/>
            </a:prstGeom>
            <a:noFill/>
            <a:effectLst>
              <a:glow rad="762000">
                <a:schemeClr val="accent1">
                  <a:alpha val="40000"/>
                </a:schemeClr>
              </a:glow>
            </a:effectLst>
          </p:spPr>
          <p:txBody>
            <a:bodyPr wrap="square" lIns="91440" tIns="45720" rIns="91440" bIns="45720">
              <a:spAutoFit/>
            </a:bodyPr>
            <a:lstStyle/>
            <a:p>
              <a:pPr algn="ctr"/>
              <a:r>
                <a:rPr lang="en-US" sz="4400" dirty="0" err="1">
                  <a:latin typeface="UTM God's Word" panose="02040603050506020204" pitchFamily="18" charset="0"/>
                  <a:cs typeface="Times New Roman" panose="02020603050405020304" pitchFamily="18" charset="0"/>
                </a:rPr>
                <a:t>Câu</a:t>
              </a:r>
              <a:r>
                <a:rPr lang="en-US" sz="4400" dirty="0">
                  <a:latin typeface="UTM God's Word" panose="02040603050506020204" pitchFamily="18" charset="0"/>
                  <a:cs typeface="Times New Roman" panose="02020603050405020304" pitchFamily="18" charset="0"/>
                </a:rPr>
                <a:t> </a:t>
              </a:r>
              <a:r>
                <a:rPr lang="en-US" sz="4400" dirty="0" err="1">
                  <a:latin typeface="UTM God's Word" panose="02040603050506020204" pitchFamily="18" charset="0"/>
                  <a:cs typeface="Times New Roman" panose="02020603050405020304" pitchFamily="18" charset="0"/>
                </a:rPr>
                <a:t>kể</a:t>
              </a:r>
              <a:r>
                <a:rPr lang="en-US" sz="4400" dirty="0">
                  <a:latin typeface="UTM God's Word" panose="02040603050506020204" pitchFamily="18" charset="0"/>
                  <a:cs typeface="Times New Roman" panose="02020603050405020304" pitchFamily="18" charset="0"/>
                </a:rPr>
                <a:t> </a:t>
              </a:r>
            </a:p>
          </p:txBody>
        </p:sp>
        <p:sp>
          <p:nvSpPr>
            <p:cNvPr id="13" name="Rectangle 12">
              <a:extLst>
                <a:ext uri="{FF2B5EF4-FFF2-40B4-BE49-F238E27FC236}">
                  <a16:creationId xmlns:a16="http://schemas.microsoft.com/office/drawing/2014/main" id="{2D533868-2B26-417A-9E7B-9BB79FCD8D7C}"/>
                </a:ext>
              </a:extLst>
            </p:cNvPr>
            <p:cNvSpPr/>
            <p:nvPr/>
          </p:nvSpPr>
          <p:spPr>
            <a:xfrm>
              <a:off x="6010165" y="2938603"/>
              <a:ext cx="8381295" cy="1107996"/>
            </a:xfrm>
            <a:prstGeom prst="rect">
              <a:avLst/>
            </a:prstGeom>
            <a:noFill/>
            <a:effectLst>
              <a:glow rad="762000">
                <a:schemeClr val="accent1">
                  <a:alpha val="40000"/>
                </a:schemeClr>
              </a:glow>
            </a:effectLst>
          </p:spPr>
          <p:txBody>
            <a:bodyPr wrap="square" lIns="91440" tIns="45720" rIns="91440" bIns="45720">
              <a:spAutoFit/>
            </a:bodyPr>
            <a:lstStyle/>
            <a:p>
              <a:pPr algn="ctr"/>
              <a:r>
                <a:rPr lang="en-US" sz="6600" dirty="0">
                  <a:latin typeface="UTM Habano" panose="02040603050506020204" pitchFamily="18" charset="0"/>
                  <a:cs typeface="Times New Roman" panose="02020603050405020304" pitchFamily="18" charset="0"/>
                </a:rPr>
                <a:t>Ai </a:t>
              </a:r>
              <a:r>
                <a:rPr lang="en-US" sz="6600" dirty="0" err="1">
                  <a:latin typeface="UTM Habano" panose="02040603050506020204" pitchFamily="18" charset="0"/>
                  <a:cs typeface="Times New Roman" panose="02020603050405020304" pitchFamily="18" charset="0"/>
                </a:rPr>
                <a:t>là</a:t>
              </a:r>
              <a:r>
                <a:rPr lang="en-US" sz="6600" dirty="0">
                  <a:latin typeface="UTM Habano" panose="02040603050506020204" pitchFamily="18" charset="0"/>
                  <a:cs typeface="Times New Roman" panose="02020603050405020304" pitchFamily="18" charset="0"/>
                </a:rPr>
                <a:t> </a:t>
              </a:r>
              <a:r>
                <a:rPr lang="en-US" sz="6600" dirty="0" err="1">
                  <a:latin typeface="UTM Habano" panose="02040603050506020204" pitchFamily="18" charset="0"/>
                  <a:cs typeface="Times New Roman" panose="02020603050405020304" pitchFamily="18" charset="0"/>
                </a:rPr>
                <a:t>gì</a:t>
              </a:r>
              <a:r>
                <a:rPr lang="en-US" sz="6600" dirty="0">
                  <a:latin typeface="UTM Habano" panose="02040603050506020204" pitchFamily="18" charset="0"/>
                  <a:cs typeface="Times New Roman" panose="02020603050405020304" pitchFamily="18" charset="0"/>
                </a:rPr>
                <a:t> ?</a:t>
              </a:r>
            </a:p>
          </p:txBody>
        </p:sp>
      </p:grpSp>
      <p:pic>
        <p:nvPicPr>
          <p:cNvPr id="14" name="Picture 13" descr="A picture containing toy, doll, clipart&#10;&#10;Description automatically generated">
            <a:extLst>
              <a:ext uri="{FF2B5EF4-FFF2-40B4-BE49-F238E27FC236}">
                <a16:creationId xmlns:a16="http://schemas.microsoft.com/office/drawing/2014/main" id="{B71EA60B-0EAD-4B83-81D8-0D06D103678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52173"/>
          <a:stretch/>
        </p:blipFill>
        <p:spPr>
          <a:xfrm flipH="1">
            <a:off x="399" y="3549316"/>
            <a:ext cx="2549525" cy="3262415"/>
          </a:xfrm>
          <a:prstGeom prst="rect">
            <a:avLst/>
          </a:prstGeom>
          <a:effectLst>
            <a:outerShdw blurRad="76200" dir="18900000" sy="23000" kx="-1200000" algn="bl" rotWithShape="0">
              <a:prstClr val="black">
                <a:alpha val="20000"/>
              </a:prstClr>
            </a:outerShdw>
          </a:effectLst>
        </p:spPr>
      </p:pic>
      <p:pic>
        <p:nvPicPr>
          <p:cNvPr id="16" name="图片 8">
            <a:extLst>
              <a:ext uri="{FF2B5EF4-FFF2-40B4-BE49-F238E27FC236}">
                <a16:creationId xmlns:a16="http://schemas.microsoft.com/office/drawing/2014/main" id="{1EA15710-049F-4371-89E7-E1C0227F4F47}"/>
              </a:ext>
            </a:extLst>
          </p:cNvPr>
          <p:cNvPicPr>
            <a:picLocks noChangeAspect="1"/>
          </p:cNvPicPr>
          <p:nvPr/>
        </p:nvPicPr>
        <p:blipFill rotWithShape="1">
          <a:blip r:embed="rId5">
            <a:extLst>
              <a:ext uri="{28A0092B-C50C-407E-A947-70E740481C1C}">
                <a14:useLocalDpi xmlns:a14="http://schemas.microsoft.com/office/drawing/2010/main" val="0"/>
              </a:ext>
            </a:extLst>
          </a:blip>
          <a:srcRect l="66515" b="75097"/>
          <a:stretch/>
        </p:blipFill>
        <p:spPr>
          <a:xfrm rot="660128">
            <a:off x="9693355" y="-1175868"/>
            <a:ext cx="3020116" cy="3146513"/>
          </a:xfrm>
          <a:prstGeom prst="rect">
            <a:avLst/>
          </a:prstGeom>
        </p:spPr>
      </p:pic>
      <p:grpSp>
        <p:nvGrpSpPr>
          <p:cNvPr id="17" name="组合 11">
            <a:extLst>
              <a:ext uri="{FF2B5EF4-FFF2-40B4-BE49-F238E27FC236}">
                <a16:creationId xmlns:a16="http://schemas.microsoft.com/office/drawing/2014/main" id="{2214D01F-9936-4ED3-BBE3-1BCC83970511}"/>
              </a:ext>
            </a:extLst>
          </p:cNvPr>
          <p:cNvGrpSpPr/>
          <p:nvPr/>
        </p:nvGrpSpPr>
        <p:grpSpPr>
          <a:xfrm>
            <a:off x="11292768" y="1987543"/>
            <a:ext cx="1091423" cy="1232181"/>
            <a:chOff x="115079" y="968971"/>
            <a:chExt cx="1091423" cy="1232181"/>
          </a:xfrm>
        </p:grpSpPr>
        <p:pic>
          <p:nvPicPr>
            <p:cNvPr id="18" name="图片 9">
              <a:extLst>
                <a:ext uri="{FF2B5EF4-FFF2-40B4-BE49-F238E27FC236}">
                  <a16:creationId xmlns:a16="http://schemas.microsoft.com/office/drawing/2014/main" id="{C9C1C85E-1A25-467C-86B4-67770556C73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374652">
              <a:off x="115079" y="968971"/>
              <a:ext cx="419196" cy="1232181"/>
            </a:xfrm>
            <a:prstGeom prst="rect">
              <a:avLst/>
            </a:prstGeom>
          </p:spPr>
        </p:pic>
        <p:pic>
          <p:nvPicPr>
            <p:cNvPr id="19" name="图片 10">
              <a:extLst>
                <a:ext uri="{FF2B5EF4-FFF2-40B4-BE49-F238E27FC236}">
                  <a16:creationId xmlns:a16="http://schemas.microsoft.com/office/drawing/2014/main" id="{D354413E-068F-4C56-AF2E-F8EF92D8562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34872" y="1274025"/>
              <a:ext cx="571630" cy="787579"/>
            </a:xfrm>
            <a:prstGeom prst="rect">
              <a:avLst/>
            </a:prstGeom>
          </p:spPr>
        </p:pic>
      </p:grpSp>
    </p:spTree>
    <p:extLst>
      <p:ext uri="{BB962C8B-B14F-4D97-AF65-F5344CB8AC3E}">
        <p14:creationId xmlns:p14="http://schemas.microsoft.com/office/powerpoint/2010/main" val="405102140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1000" fill="hold"/>
                                        <p:tgtEl>
                                          <p:spTgt spid="14"/>
                                        </p:tgtEl>
                                        <p:attrNameLst>
                                          <p:attrName>ppt_x</p:attrName>
                                        </p:attrNameLst>
                                      </p:cBhvr>
                                      <p:tavLst>
                                        <p:tav tm="0">
                                          <p:val>
                                            <p:strVal val="0-#ppt_w/2"/>
                                          </p:val>
                                        </p:tav>
                                        <p:tav tm="100000">
                                          <p:val>
                                            <p:strVal val="#ppt_x"/>
                                          </p:val>
                                        </p:tav>
                                      </p:tavLst>
                                    </p:anim>
                                    <p:anim calcmode="lin" valueType="num">
                                      <p:cBhvr additive="base">
                                        <p:cTn id="8" dur="10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p:cTn id="13" dur="500" fill="hold"/>
                                        <p:tgtEl>
                                          <p:spTgt spid="10"/>
                                        </p:tgtEl>
                                        <p:attrNameLst>
                                          <p:attrName>ppt_w</p:attrName>
                                        </p:attrNameLst>
                                      </p:cBhvr>
                                      <p:tavLst>
                                        <p:tav tm="0">
                                          <p:val>
                                            <p:fltVal val="0"/>
                                          </p:val>
                                        </p:tav>
                                        <p:tav tm="100000">
                                          <p:val>
                                            <p:strVal val="#ppt_w"/>
                                          </p:val>
                                        </p:tav>
                                      </p:tavLst>
                                    </p:anim>
                                    <p:anim calcmode="lin" valueType="num">
                                      <p:cBhvr>
                                        <p:cTn id="14" dur="500" fill="hold"/>
                                        <p:tgtEl>
                                          <p:spTgt spid="10"/>
                                        </p:tgtEl>
                                        <p:attrNameLst>
                                          <p:attrName>ppt_h</p:attrName>
                                        </p:attrNameLst>
                                      </p:cBhvr>
                                      <p:tavLst>
                                        <p:tav tm="0">
                                          <p:val>
                                            <p:fltVal val="0"/>
                                          </p:val>
                                        </p:tav>
                                        <p:tav tm="100000">
                                          <p:val>
                                            <p:strVal val="#ppt_h"/>
                                          </p:val>
                                        </p:tav>
                                      </p:tavLst>
                                    </p:anim>
                                    <p:animEffect transition="in" filter="fade">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wipe(up)">
                                      <p:cBhvr>
                                        <p:cTn id="20" dur="500"/>
                                        <p:tgtEl>
                                          <p:spTgt spid="2"/>
                                        </p:tgtEl>
                                      </p:cBhvr>
                                    </p:animEffect>
                                  </p:childTnLst>
                                </p:cTn>
                              </p:par>
                            </p:childTnLst>
                          </p:cTn>
                        </p:par>
                        <p:par>
                          <p:cTn id="21" fill="hold">
                            <p:stCondLst>
                              <p:cond delay="500"/>
                            </p:stCondLst>
                            <p:childTnLst>
                              <p:par>
                                <p:cTn id="22" presetID="42" presetClass="entr" presetSubtype="0" fill="hold" nodeType="after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1000"/>
                                        <p:tgtEl>
                                          <p:spTgt spid="7"/>
                                        </p:tgtEl>
                                      </p:cBhvr>
                                    </p:animEffect>
                                    <p:anim calcmode="lin" valueType="num">
                                      <p:cBhvr>
                                        <p:cTn id="25" dur="1000" fill="hold"/>
                                        <p:tgtEl>
                                          <p:spTgt spid="7"/>
                                        </p:tgtEl>
                                        <p:attrNameLst>
                                          <p:attrName>ppt_x</p:attrName>
                                        </p:attrNameLst>
                                      </p:cBhvr>
                                      <p:tavLst>
                                        <p:tav tm="0">
                                          <p:val>
                                            <p:strVal val="#ppt_x"/>
                                          </p:val>
                                        </p:tav>
                                        <p:tav tm="100000">
                                          <p:val>
                                            <p:strVal val="#ppt_x"/>
                                          </p:val>
                                        </p:tav>
                                      </p:tavLst>
                                    </p:anim>
                                    <p:anim calcmode="lin" valueType="num">
                                      <p:cBhvr>
                                        <p:cTn id="2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nodeType="click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wipe(up)">
                                      <p:cBhvr>
                                        <p:cTn id="31" dur="500"/>
                                        <p:tgtEl>
                                          <p:spTgt spid="3"/>
                                        </p:tgtEl>
                                      </p:cBhvr>
                                    </p:animEffect>
                                  </p:childTnLst>
                                </p:cTn>
                              </p:par>
                            </p:childTnLst>
                          </p:cTn>
                        </p:par>
                        <p:par>
                          <p:cTn id="32" fill="hold">
                            <p:stCondLst>
                              <p:cond delay="500"/>
                            </p:stCondLst>
                            <p:childTnLst>
                              <p:par>
                                <p:cTn id="33" presetID="42" presetClass="entr" presetSubtype="0" fill="hold" nodeType="afterEffect">
                                  <p:stCondLst>
                                    <p:cond delay="0"/>
                                  </p:stCondLst>
                                  <p:childTnLst>
                                    <p:set>
                                      <p:cBhvr>
                                        <p:cTn id="34" dur="1" fill="hold">
                                          <p:stCondLst>
                                            <p:cond delay="0"/>
                                          </p:stCondLst>
                                        </p:cTn>
                                        <p:tgtEl>
                                          <p:spTgt spid="4"/>
                                        </p:tgtEl>
                                        <p:attrNameLst>
                                          <p:attrName>style.visibility</p:attrName>
                                        </p:attrNameLst>
                                      </p:cBhvr>
                                      <p:to>
                                        <p:strVal val="visible"/>
                                      </p:to>
                                    </p:set>
                                    <p:animEffect transition="in" filter="fade">
                                      <p:cBhvr>
                                        <p:cTn id="35" dur="1000"/>
                                        <p:tgtEl>
                                          <p:spTgt spid="4"/>
                                        </p:tgtEl>
                                      </p:cBhvr>
                                    </p:animEffect>
                                    <p:anim calcmode="lin" valueType="num">
                                      <p:cBhvr>
                                        <p:cTn id="36" dur="1000" fill="hold"/>
                                        <p:tgtEl>
                                          <p:spTgt spid="4"/>
                                        </p:tgtEl>
                                        <p:attrNameLst>
                                          <p:attrName>ppt_x</p:attrName>
                                        </p:attrNameLst>
                                      </p:cBhvr>
                                      <p:tavLst>
                                        <p:tav tm="0">
                                          <p:val>
                                            <p:strVal val="#ppt_x"/>
                                          </p:val>
                                        </p:tav>
                                        <p:tav tm="100000">
                                          <p:val>
                                            <p:strVal val="#ppt_x"/>
                                          </p:val>
                                        </p:tav>
                                      </p:tavLst>
                                    </p:anim>
                                    <p:anim calcmode="lin" valueType="num">
                                      <p:cBhvr>
                                        <p:cTn id="37"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43850" y="3899466"/>
            <a:ext cx="3714750" cy="2958533"/>
          </a:xfrm>
          <a:prstGeom prst="rect">
            <a:avLst/>
          </a:prstGeom>
        </p:spPr>
      </p:pic>
      <p:pic>
        <p:nvPicPr>
          <p:cNvPr id="3" name="Picture 2" descr="A picture containing toy, doll, clipart&#10;&#10;Description automatically generated">
            <a:extLst>
              <a:ext uri="{FF2B5EF4-FFF2-40B4-BE49-F238E27FC236}">
                <a16:creationId xmlns:a16="http://schemas.microsoft.com/office/drawing/2014/main" id="{B71EA60B-0EAD-4B83-81D8-0D06D103678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52173"/>
          <a:stretch/>
        </p:blipFill>
        <p:spPr>
          <a:xfrm flipH="1">
            <a:off x="398" y="1912526"/>
            <a:ext cx="3828651" cy="4899206"/>
          </a:xfrm>
          <a:prstGeom prst="rect">
            <a:avLst/>
          </a:prstGeom>
          <a:effectLst>
            <a:outerShdw blurRad="76200" dir="18900000" sy="23000" kx="-1200000" algn="bl" rotWithShape="0">
              <a:prstClr val="black">
                <a:alpha val="20000"/>
              </a:prstClr>
            </a:outerShdw>
          </a:effectLst>
        </p:spPr>
      </p:pic>
      <p:sp>
        <p:nvSpPr>
          <p:cNvPr id="4" name="Rectangle 3">
            <a:extLst>
              <a:ext uri="{FF2B5EF4-FFF2-40B4-BE49-F238E27FC236}">
                <a16:creationId xmlns:a16="http://schemas.microsoft.com/office/drawing/2014/main" id="{2D533868-2B26-417A-9E7B-9BB79FCD8D7C}"/>
              </a:ext>
            </a:extLst>
          </p:cNvPr>
          <p:cNvSpPr/>
          <p:nvPr/>
        </p:nvSpPr>
        <p:spPr>
          <a:xfrm>
            <a:off x="5859607" y="1266195"/>
            <a:ext cx="2560494" cy="769441"/>
          </a:xfrm>
          <a:prstGeom prst="rect">
            <a:avLst/>
          </a:prstGeom>
          <a:noFill/>
          <a:effectLst>
            <a:glow rad="762000">
              <a:schemeClr val="accent1">
                <a:alpha val="40000"/>
              </a:schemeClr>
            </a:glow>
          </a:effectLst>
        </p:spPr>
        <p:txBody>
          <a:bodyPr wrap="square" lIns="91440" tIns="45720" rIns="91440" bIns="45720">
            <a:spAutoFit/>
          </a:bodyPr>
          <a:lstStyle/>
          <a:p>
            <a:pPr algn="ctr"/>
            <a:r>
              <a:rPr lang="en-US" sz="4400" dirty="0" err="1">
                <a:solidFill>
                  <a:srgbClr val="FFFF00"/>
                </a:solidFill>
                <a:latin typeface="UTM Habano" panose="02040603050506020204" pitchFamily="18" charset="0"/>
                <a:cs typeface="Times New Roman" panose="02020603050405020304" pitchFamily="18" charset="0"/>
              </a:rPr>
              <a:t>Bài</a:t>
            </a:r>
            <a:r>
              <a:rPr lang="en-US" sz="4400" dirty="0">
                <a:solidFill>
                  <a:srgbClr val="FFFF00"/>
                </a:solidFill>
                <a:latin typeface="UTM Habano" panose="02040603050506020204" pitchFamily="18" charset="0"/>
                <a:cs typeface="Times New Roman" panose="02020603050405020304" pitchFamily="18" charset="0"/>
              </a:rPr>
              <a:t> 2:</a:t>
            </a:r>
          </a:p>
        </p:txBody>
      </p:sp>
      <p:sp>
        <p:nvSpPr>
          <p:cNvPr id="5" name="Rectangle 4">
            <a:extLst>
              <a:ext uri="{FF2B5EF4-FFF2-40B4-BE49-F238E27FC236}">
                <a16:creationId xmlns:a16="http://schemas.microsoft.com/office/drawing/2014/main" id="{2D533868-2B26-417A-9E7B-9BB79FCD8D7C}"/>
              </a:ext>
            </a:extLst>
          </p:cNvPr>
          <p:cNvSpPr/>
          <p:nvPr/>
        </p:nvSpPr>
        <p:spPr>
          <a:xfrm>
            <a:off x="3497407" y="2035636"/>
            <a:ext cx="7627793" cy="2308324"/>
          </a:xfrm>
          <a:prstGeom prst="rect">
            <a:avLst/>
          </a:prstGeom>
          <a:noFill/>
          <a:effectLst>
            <a:glow rad="762000">
              <a:schemeClr val="accent1">
                <a:alpha val="40000"/>
              </a:schemeClr>
            </a:glow>
          </a:effectLst>
        </p:spPr>
        <p:txBody>
          <a:bodyPr wrap="square" lIns="91440" tIns="45720" rIns="91440" bIns="45720">
            <a:spAutoFit/>
          </a:bodyPr>
          <a:lstStyle/>
          <a:p>
            <a:pPr algn="just"/>
            <a:r>
              <a:rPr lang="vi-VN" sz="3600" dirty="0">
                <a:solidFill>
                  <a:schemeClr val="bg1"/>
                </a:solidFill>
                <a:latin typeface="UTM Avo" panose="02040603050506020204" pitchFamily="18" charset="0"/>
                <a:cs typeface="Times New Roman" panose="02020603050405020304" pitchFamily="18" charset="0"/>
              </a:rPr>
              <a:t>Dùng câu kể </a:t>
            </a:r>
            <a:r>
              <a:rPr lang="vi-VN" sz="3600" b="1" i="1" dirty="0">
                <a:solidFill>
                  <a:schemeClr val="bg1"/>
                </a:solidFill>
                <a:latin typeface="UTM Avo" panose="02040603050506020204" pitchFamily="18" charset="0"/>
                <a:cs typeface="Times New Roman" panose="02020603050405020304" pitchFamily="18" charset="0"/>
              </a:rPr>
              <a:t>Ai là gì? </a:t>
            </a:r>
            <a:r>
              <a:rPr lang="vi-VN" sz="3600" dirty="0">
                <a:solidFill>
                  <a:schemeClr val="bg1"/>
                </a:solidFill>
                <a:latin typeface="UTM Avo" panose="02040603050506020204" pitchFamily="18" charset="0"/>
                <a:cs typeface="Times New Roman" panose="02020603050405020304" pitchFamily="18" charset="0"/>
              </a:rPr>
              <a:t>giới thiệu về các bạn trong lớp em (hoặc giới thiệu từng người trong ảnh chụp gia đình em).</a:t>
            </a:r>
          </a:p>
        </p:txBody>
      </p:sp>
    </p:spTree>
    <p:extLst>
      <p:ext uri="{BB962C8B-B14F-4D97-AF65-F5344CB8AC3E}">
        <p14:creationId xmlns:p14="http://schemas.microsoft.com/office/powerpoint/2010/main" val="110906379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0-#ppt_w/2"/>
                                          </p:val>
                                        </p:tav>
                                        <p:tav tm="100000">
                                          <p:val>
                                            <p:strVal val="#ppt_x"/>
                                          </p:val>
                                        </p:tav>
                                      </p:tavLst>
                                    </p:anim>
                                    <p:anim calcmode="lin" valueType="num">
                                      <p:cBhvr additive="base">
                                        <p:cTn id="8" dur="1000" fill="hold"/>
                                        <p:tgtEl>
                                          <p:spTgt spid="3"/>
                                        </p:tgtEl>
                                        <p:attrNameLst>
                                          <p:attrName>ppt_y</p:attrName>
                                        </p:attrNameLst>
                                      </p:cBhvr>
                                      <p:tavLst>
                                        <p:tav tm="0">
                                          <p:val>
                                            <p:strVal val="#ppt_y"/>
                                          </p:val>
                                        </p:tav>
                                        <p:tav tm="100000">
                                          <p:val>
                                            <p:strVal val="#ppt_y"/>
                                          </p:val>
                                        </p:tav>
                                      </p:tavLst>
                                    </p:anim>
                                  </p:childTnLst>
                                </p:cTn>
                              </p:par>
                              <p:par>
                                <p:cTn id="9" presetID="22" presetClass="entr" presetSubtype="8"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left)">
                                      <p:cBhvr>
                                        <p:cTn id="11" dur="500"/>
                                        <p:tgtEl>
                                          <p:spTgt spid="4"/>
                                        </p:tgtEl>
                                      </p:cBhvr>
                                    </p:animEffect>
                                  </p:childTnLst>
                                </p:cTn>
                              </p:par>
                              <p:par>
                                <p:cTn id="12" presetID="22" presetClass="entr" presetSubtype="8" fill="hold" grpId="0" nodeType="with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left)">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Tìm khổ thơ ứng với mỗi ý: Xem Bài Đọc Cô giáo lớp em Sá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9397" y="250751"/>
            <a:ext cx="4835524" cy="3414220"/>
          </a:xfrm>
          <a:prstGeom prst="rect">
            <a:avLst/>
          </a:prstGeom>
          <a:solidFill>
            <a:srgbClr val="FFFFFF">
              <a:shade val="85000"/>
            </a:srgbClr>
          </a:solidFill>
          <a:ln w="88900" cap="sq">
            <a:solidFill>
              <a:schemeClr val="accent1">
                <a:lumMod val="50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26" name="Picture 2" descr="group of happy students in school uniform png - Clipart Worl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52757" y="3518377"/>
            <a:ext cx="4454524" cy="3118167"/>
          </a:xfrm>
          <a:prstGeom prst="rect">
            <a:avLst/>
          </a:prstGeom>
          <a:solidFill>
            <a:srgbClr val="FFFFFF">
              <a:shade val="85000"/>
            </a:srgbClr>
          </a:solidFill>
          <a:ln w="88900" cap="sq">
            <a:solidFill>
              <a:schemeClr val="accent2">
                <a:lumMod val="50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990600" y="3219450"/>
            <a:ext cx="617038" cy="52889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4812" y="250751"/>
            <a:ext cx="568325" cy="487136"/>
          </a:xfrm>
          <a:prstGeom prst="rect">
            <a:avLst/>
          </a:prstGeom>
        </p:spPr>
      </p:pic>
      <p:sp>
        <p:nvSpPr>
          <p:cNvPr id="3" name="Rectangle 2"/>
          <p:cNvSpPr/>
          <p:nvPr/>
        </p:nvSpPr>
        <p:spPr>
          <a:xfrm>
            <a:off x="6099641" y="142459"/>
            <a:ext cx="5857897" cy="6494085"/>
          </a:xfrm>
          <a:prstGeom prst="rect">
            <a:avLst/>
          </a:prstGeom>
          <a:solidFill>
            <a:schemeClr val="bg1">
              <a:alpha val="86000"/>
            </a:schemeClr>
          </a:solidFill>
          <a:ln w="28575">
            <a:solidFill>
              <a:schemeClr val="accent1">
                <a:lumMod val="50000"/>
              </a:schemeClr>
            </a:solidFill>
            <a:prstDash val="dashDot"/>
          </a:ln>
        </p:spPr>
        <p:txBody>
          <a:bodyPr wrap="square">
            <a:spAutoFit/>
          </a:bodyPr>
          <a:lstStyle/>
          <a:p>
            <a:pPr algn="just"/>
            <a:r>
              <a:rPr lang="vi-VN" sz="3200" dirty="0"/>
              <a:t>Mình giới thiệu với Diệu Chi một số thành viên trong tổ của mình nhé. Đây là bạn Thu Hương. Thu Hương là lớp trưởng lớp ta. Đây là bạn Hưng. Bạn Hưng là học sinh giỏi toán. Đây là bạn Ngọc. Bạn ấy là cây văn nghệ của lớp mình. Rồi kia là bạn Hải Anh. Bạn ấy là thành viên trong đội tuyển bóng rổ của trưởng mình đấy. Còn mình là Thảo Nguyên, tổ trưởng tổ mình.</a:t>
            </a:r>
            <a:endParaRPr lang="en-US" sz="3200" dirty="0"/>
          </a:p>
        </p:txBody>
      </p:sp>
    </p:spTree>
    <p:extLst>
      <p:ext uri="{BB962C8B-B14F-4D97-AF65-F5344CB8AC3E}">
        <p14:creationId xmlns:p14="http://schemas.microsoft.com/office/powerpoint/2010/main" val="340265547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itle 1"/>
          <p:cNvSpPr txBox="1">
            <a:spLocks/>
          </p:cNvSpPr>
          <p:nvPr/>
        </p:nvSpPr>
        <p:spPr>
          <a:xfrm>
            <a:off x="3648557" y="2651459"/>
            <a:ext cx="7727198" cy="185854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514350" indent="-514350" algn="ctr">
              <a:lnSpc>
                <a:spcPct val="150000"/>
              </a:lnSpc>
              <a:buAutoNum type="alphaLcPeriod"/>
            </a:pPr>
            <a:r>
              <a:rPr lang="en-US" sz="3200" b="1" dirty="0">
                <a:solidFill>
                  <a:schemeClr val="bg1"/>
                </a:solidFill>
                <a:latin typeface="UTM Avo" panose="02040603050506020204" pitchFamily="18" charset="0"/>
              </a:rPr>
              <a:t>Ở </a:t>
            </a:r>
            <a:r>
              <a:rPr lang="en-US" sz="3200" b="1" dirty="0" err="1">
                <a:solidFill>
                  <a:schemeClr val="bg1"/>
                </a:solidFill>
                <a:latin typeface="UTM Avo" panose="02040603050506020204" pitchFamily="18" charset="0"/>
              </a:rPr>
              <a:t>trường</a:t>
            </a:r>
            <a:r>
              <a:rPr lang="en-US" sz="3200" b="1" dirty="0">
                <a:solidFill>
                  <a:schemeClr val="bg1"/>
                </a:solidFill>
                <a:latin typeface="UTM Avo" panose="02040603050506020204" pitchFamily="18" charset="0"/>
              </a:rPr>
              <a:t> </a:t>
            </a:r>
            <a:r>
              <a:rPr lang="en-US" sz="3200" b="1" dirty="0" err="1">
                <a:solidFill>
                  <a:schemeClr val="bg1"/>
                </a:solidFill>
                <a:latin typeface="UTM Avo" panose="02040603050506020204" pitchFamily="18" charset="0"/>
              </a:rPr>
              <a:t>cũng</a:t>
            </a:r>
            <a:r>
              <a:rPr lang="en-US" sz="3200" b="1" dirty="0">
                <a:solidFill>
                  <a:schemeClr val="bg1"/>
                </a:solidFill>
                <a:latin typeface="UTM Avo" panose="02040603050506020204" pitchFamily="18" charset="0"/>
              </a:rPr>
              <a:t> </a:t>
            </a:r>
            <a:r>
              <a:rPr lang="en-US" sz="3200" b="1" dirty="0" err="1">
                <a:solidFill>
                  <a:schemeClr val="bg1"/>
                </a:solidFill>
                <a:latin typeface="UTM Avo" panose="02040603050506020204" pitchFamily="18" charset="0"/>
              </a:rPr>
              <a:t>như</a:t>
            </a:r>
            <a:r>
              <a:rPr lang="en-US" sz="3200" b="1" dirty="0">
                <a:solidFill>
                  <a:schemeClr val="bg1"/>
                </a:solidFill>
                <a:latin typeface="UTM Avo" panose="02040603050506020204" pitchFamily="18" charset="0"/>
              </a:rPr>
              <a:t> ở </a:t>
            </a:r>
            <a:r>
              <a:rPr lang="en-US" sz="3200" b="1" dirty="0" err="1">
                <a:solidFill>
                  <a:schemeClr val="bg1"/>
                </a:solidFill>
                <a:latin typeface="UTM Avo" panose="02040603050506020204" pitchFamily="18" charset="0"/>
              </a:rPr>
              <a:t>nhà</a:t>
            </a:r>
            <a:r>
              <a:rPr lang="en-US" sz="3200" b="1" dirty="0">
                <a:solidFill>
                  <a:schemeClr val="bg1"/>
                </a:solidFill>
                <a:latin typeface="UTM Avo" panose="02040603050506020204" pitchFamily="18" charset="0"/>
              </a:rPr>
              <a:t>, </a:t>
            </a:r>
          </a:p>
          <a:p>
            <a:pPr algn="ctr">
              <a:lnSpc>
                <a:spcPct val="150000"/>
              </a:lnSpc>
            </a:pPr>
            <a:r>
              <a:rPr lang="en-US" sz="3200" b="1" dirty="0" err="1">
                <a:solidFill>
                  <a:schemeClr val="bg1"/>
                </a:solidFill>
                <a:latin typeface="UTM Avo" panose="02040603050506020204" pitchFamily="18" charset="0"/>
              </a:rPr>
              <a:t>em</a:t>
            </a:r>
            <a:r>
              <a:rPr lang="en-US" sz="3200" b="1" dirty="0">
                <a:solidFill>
                  <a:schemeClr val="bg1"/>
                </a:solidFill>
                <a:latin typeface="UTM Avo" panose="02040603050506020204" pitchFamily="18" charset="0"/>
              </a:rPr>
              <a:t> </a:t>
            </a:r>
            <a:r>
              <a:rPr lang="en-US" sz="3200" b="1" dirty="0" err="1">
                <a:solidFill>
                  <a:schemeClr val="bg1"/>
                </a:solidFill>
                <a:latin typeface="UTM Avo" panose="02040603050506020204" pitchFamily="18" charset="0"/>
              </a:rPr>
              <a:t>rửa</a:t>
            </a:r>
            <a:r>
              <a:rPr lang="en-US" sz="3200" b="1" dirty="0">
                <a:solidFill>
                  <a:schemeClr val="bg1"/>
                </a:solidFill>
                <a:latin typeface="UTM Avo" panose="02040603050506020204" pitchFamily="18" charset="0"/>
              </a:rPr>
              <a:t> </a:t>
            </a:r>
            <a:r>
              <a:rPr lang="en-US" sz="3200" b="1" dirty="0" err="1">
                <a:solidFill>
                  <a:schemeClr val="bg1"/>
                </a:solidFill>
                <a:latin typeface="UTM Avo" panose="02040603050506020204" pitchFamily="18" charset="0"/>
              </a:rPr>
              <a:t>tay</a:t>
            </a:r>
            <a:r>
              <a:rPr lang="en-US" sz="3200" b="1" dirty="0">
                <a:solidFill>
                  <a:schemeClr val="bg1"/>
                </a:solidFill>
                <a:latin typeface="UTM Avo" panose="02040603050506020204" pitchFamily="18" charset="0"/>
              </a:rPr>
              <a:t> </a:t>
            </a:r>
            <a:r>
              <a:rPr lang="en-US" sz="3200" b="1" dirty="0" err="1">
                <a:solidFill>
                  <a:schemeClr val="bg1"/>
                </a:solidFill>
                <a:latin typeface="UTM Avo" panose="02040603050506020204" pitchFamily="18" charset="0"/>
              </a:rPr>
              <a:t>và</a:t>
            </a:r>
            <a:r>
              <a:rPr lang="en-US" sz="3200" b="1" dirty="0">
                <a:solidFill>
                  <a:schemeClr val="bg1"/>
                </a:solidFill>
                <a:latin typeface="UTM Avo" panose="02040603050506020204" pitchFamily="18" charset="0"/>
              </a:rPr>
              <a:t> </a:t>
            </a:r>
            <a:r>
              <a:rPr lang="en-US" sz="3200" b="1" dirty="0" err="1">
                <a:solidFill>
                  <a:schemeClr val="bg1"/>
                </a:solidFill>
                <a:latin typeface="UTM Avo" panose="02040603050506020204" pitchFamily="18" charset="0"/>
              </a:rPr>
              <a:t>xịt</a:t>
            </a:r>
            <a:r>
              <a:rPr lang="en-US" sz="3200" b="1" dirty="0">
                <a:solidFill>
                  <a:schemeClr val="bg1"/>
                </a:solidFill>
                <a:latin typeface="UTM Avo" panose="02040603050506020204" pitchFamily="18" charset="0"/>
              </a:rPr>
              <a:t> </a:t>
            </a:r>
            <a:r>
              <a:rPr lang="en-US" sz="3200" b="1" dirty="0" err="1">
                <a:solidFill>
                  <a:schemeClr val="bg1"/>
                </a:solidFill>
                <a:latin typeface="UTM Avo" panose="02040603050506020204" pitchFamily="18" charset="0"/>
              </a:rPr>
              <a:t>khuẩn</a:t>
            </a:r>
            <a:r>
              <a:rPr lang="en-US" sz="3200" b="1" dirty="0">
                <a:solidFill>
                  <a:schemeClr val="bg1"/>
                </a:solidFill>
                <a:latin typeface="UTM Avo" panose="02040603050506020204" pitchFamily="18" charset="0"/>
              </a:rPr>
              <a:t> </a:t>
            </a:r>
            <a:r>
              <a:rPr lang="en-US" sz="3200" b="1" dirty="0" err="1">
                <a:solidFill>
                  <a:schemeClr val="bg1"/>
                </a:solidFill>
                <a:latin typeface="UTM Avo" panose="02040603050506020204" pitchFamily="18" charset="0"/>
              </a:rPr>
              <a:t>thường</a:t>
            </a:r>
            <a:r>
              <a:rPr lang="en-US" sz="3200" b="1" dirty="0">
                <a:solidFill>
                  <a:schemeClr val="bg1"/>
                </a:solidFill>
                <a:latin typeface="UTM Avo" panose="02040603050506020204" pitchFamily="18" charset="0"/>
              </a:rPr>
              <a:t> </a:t>
            </a:r>
            <a:r>
              <a:rPr lang="en-US" sz="3200" b="1" dirty="0" err="1">
                <a:solidFill>
                  <a:schemeClr val="bg1"/>
                </a:solidFill>
                <a:latin typeface="UTM Avo" panose="02040603050506020204" pitchFamily="18" charset="0"/>
              </a:rPr>
              <a:t>xuyên</a:t>
            </a:r>
            <a:r>
              <a:rPr lang="en-US" sz="3200" b="1" dirty="0">
                <a:solidFill>
                  <a:schemeClr val="bg1"/>
                </a:solidFill>
                <a:latin typeface="UTM Avo" panose="02040603050506020204" pitchFamily="18" charset="0"/>
              </a:rPr>
              <a:t>.</a:t>
            </a:r>
            <a:endParaRPr lang="vi-VN" sz="3200" b="1" dirty="0">
              <a:solidFill>
                <a:schemeClr val="bg1"/>
              </a:solidFill>
              <a:latin typeface="+mn-lt"/>
            </a:endParaRPr>
          </a:p>
        </p:txBody>
      </p:sp>
      <p:pic>
        <p:nvPicPr>
          <p:cNvPr id="2" name="Picture 1" descr="A picture containing toy, doll, clipart&#10;&#10;Description automatically generated">
            <a:extLst>
              <a:ext uri="{FF2B5EF4-FFF2-40B4-BE49-F238E27FC236}">
                <a16:creationId xmlns:a16="http://schemas.microsoft.com/office/drawing/2014/main" id="{B71EA60B-0EAD-4B83-81D8-0D06D103678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52173"/>
          <a:stretch/>
        </p:blipFill>
        <p:spPr>
          <a:xfrm flipH="1">
            <a:off x="1212065" y="1627323"/>
            <a:ext cx="2887851" cy="4917982"/>
          </a:xfrm>
          <a:prstGeom prst="rect">
            <a:avLst/>
          </a:prstGeom>
          <a:effectLst>
            <a:outerShdw blurRad="76200" dir="18900000" sy="23000" kx="-1200000" algn="bl" rotWithShape="0">
              <a:prstClr val="black">
                <a:alpha val="20000"/>
              </a:prstClr>
            </a:outerShdw>
          </a:effectLst>
        </p:spPr>
      </p:pic>
      <p:cxnSp>
        <p:nvCxnSpPr>
          <p:cNvPr id="4" name="Straight Connector 3">
            <a:extLst>
              <a:ext uri="{FF2B5EF4-FFF2-40B4-BE49-F238E27FC236}">
                <a16:creationId xmlns:a16="http://schemas.microsoft.com/office/drawing/2014/main" id="{A8C7EC76-09A0-4953-A38F-66F502CA0907}"/>
              </a:ext>
            </a:extLst>
          </p:cNvPr>
          <p:cNvCxnSpPr/>
          <p:nvPr/>
        </p:nvCxnSpPr>
        <p:spPr>
          <a:xfrm flipH="1">
            <a:off x="4882704" y="3274817"/>
            <a:ext cx="159657" cy="63862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9B2EDBC2-3E11-4817-AA07-11D7EECAEB61}"/>
              </a:ext>
            </a:extLst>
          </p:cNvPr>
          <p:cNvCxnSpPr/>
          <p:nvPr/>
        </p:nvCxnSpPr>
        <p:spPr>
          <a:xfrm>
            <a:off x="4099916" y="3913445"/>
            <a:ext cx="72005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DB2EBFC7-A973-4CF1-B18A-D5BA6E8DB344}"/>
              </a:ext>
            </a:extLst>
          </p:cNvPr>
          <p:cNvCxnSpPr>
            <a:cxnSpLocks/>
          </p:cNvCxnSpPr>
          <p:nvPr/>
        </p:nvCxnSpPr>
        <p:spPr>
          <a:xfrm>
            <a:off x="4936578" y="3913445"/>
            <a:ext cx="5834744" cy="0"/>
          </a:xfrm>
          <a:prstGeom prst="line">
            <a:avLst/>
          </a:prstGeom>
          <a:ln w="57150" cmpd="dbl">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23F5FA3B-026C-4F74-A10D-88F2EAEDDABA}"/>
              </a:ext>
            </a:extLst>
          </p:cNvPr>
          <p:cNvCxnSpPr>
            <a:cxnSpLocks/>
          </p:cNvCxnSpPr>
          <p:nvPr/>
        </p:nvCxnSpPr>
        <p:spPr>
          <a:xfrm>
            <a:off x="6880786" y="4622370"/>
            <a:ext cx="1240326" cy="0"/>
          </a:xfrm>
          <a:prstGeom prst="line">
            <a:avLst/>
          </a:prstGeom>
          <a:ln w="57150" cmpd="dbl">
            <a:solidFill>
              <a:srgbClr val="FF0000"/>
            </a:solidFill>
          </a:ln>
        </p:spPr>
        <p:style>
          <a:lnRef idx="1">
            <a:schemeClr val="accent1"/>
          </a:lnRef>
          <a:fillRef idx="0">
            <a:schemeClr val="accent1"/>
          </a:fillRef>
          <a:effectRef idx="0">
            <a:schemeClr val="accent1"/>
          </a:effectRef>
          <a:fontRef idx="minor">
            <a:schemeClr val="tx1"/>
          </a:fontRef>
        </p:style>
      </p:cxnSp>
      <p:sp>
        <p:nvSpPr>
          <p:cNvPr id="13" name="Title 1"/>
          <p:cNvSpPr txBox="1">
            <a:spLocks/>
          </p:cNvSpPr>
          <p:nvPr/>
        </p:nvSpPr>
        <p:spPr>
          <a:xfrm>
            <a:off x="3556857" y="1369679"/>
            <a:ext cx="7609669" cy="1011002"/>
          </a:xfrm>
          <a:prstGeom prst="rect">
            <a:avLst/>
          </a:prstGeom>
          <a:ln w="66675" cmpd="thickThin">
            <a:solidFill>
              <a:schemeClr val="accent4">
                <a:lumMod val="40000"/>
                <a:lumOff val="60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dirty="0" err="1">
                <a:solidFill>
                  <a:srgbClr val="FFFF00"/>
                </a:solidFill>
                <a:latin typeface="UTM Avo" panose="02040603050506020204" pitchFamily="18" charset="0"/>
              </a:rPr>
              <a:t>Xác</a:t>
            </a:r>
            <a:r>
              <a:rPr lang="en-US" sz="2800" dirty="0">
                <a:solidFill>
                  <a:srgbClr val="FFFF00"/>
                </a:solidFill>
                <a:latin typeface="UTM Avo" panose="02040603050506020204" pitchFamily="18" charset="0"/>
              </a:rPr>
              <a:t> </a:t>
            </a:r>
            <a:r>
              <a:rPr lang="en-US" sz="2800" dirty="0" err="1">
                <a:solidFill>
                  <a:srgbClr val="FFFF00"/>
                </a:solidFill>
                <a:latin typeface="UTM Avo" panose="02040603050506020204" pitchFamily="18" charset="0"/>
              </a:rPr>
              <a:t>định</a:t>
            </a:r>
            <a:r>
              <a:rPr lang="en-US" sz="2800" dirty="0">
                <a:solidFill>
                  <a:srgbClr val="FFFF00"/>
                </a:solidFill>
                <a:latin typeface="UTM Avo" panose="02040603050506020204" pitchFamily="18" charset="0"/>
              </a:rPr>
              <a:t> CN, VN </a:t>
            </a:r>
            <a:r>
              <a:rPr lang="en-US" sz="2800" dirty="0" err="1">
                <a:solidFill>
                  <a:srgbClr val="FFFF00"/>
                </a:solidFill>
                <a:latin typeface="UTM Avo" panose="02040603050506020204" pitchFamily="18" charset="0"/>
              </a:rPr>
              <a:t>trong</a:t>
            </a:r>
            <a:r>
              <a:rPr lang="en-US" sz="2800" dirty="0">
                <a:solidFill>
                  <a:srgbClr val="FFFF00"/>
                </a:solidFill>
                <a:latin typeface="UTM Avo" panose="02040603050506020204" pitchFamily="18" charset="0"/>
              </a:rPr>
              <a:t> </a:t>
            </a:r>
            <a:r>
              <a:rPr lang="en-US" sz="2800" dirty="0" err="1">
                <a:solidFill>
                  <a:srgbClr val="FFFF00"/>
                </a:solidFill>
                <a:latin typeface="UTM Avo" panose="02040603050506020204" pitchFamily="18" charset="0"/>
              </a:rPr>
              <a:t>các</a:t>
            </a:r>
            <a:r>
              <a:rPr lang="en-US" sz="2800" dirty="0">
                <a:solidFill>
                  <a:srgbClr val="FFFF00"/>
                </a:solidFill>
                <a:latin typeface="UTM Avo" panose="02040603050506020204" pitchFamily="18" charset="0"/>
              </a:rPr>
              <a:t> </a:t>
            </a:r>
            <a:r>
              <a:rPr lang="en-US" sz="2800" dirty="0" err="1">
                <a:solidFill>
                  <a:srgbClr val="FFFF00"/>
                </a:solidFill>
                <a:latin typeface="UTM Avo" panose="02040603050506020204" pitchFamily="18" charset="0"/>
              </a:rPr>
              <a:t>câu</a:t>
            </a:r>
            <a:r>
              <a:rPr lang="en-US" sz="2800" dirty="0">
                <a:solidFill>
                  <a:srgbClr val="FFFF00"/>
                </a:solidFill>
                <a:latin typeface="UTM Avo" panose="02040603050506020204" pitchFamily="18" charset="0"/>
              </a:rPr>
              <a:t> </a:t>
            </a:r>
            <a:r>
              <a:rPr lang="en-US" sz="2800" dirty="0" err="1">
                <a:solidFill>
                  <a:srgbClr val="FFFF00"/>
                </a:solidFill>
                <a:latin typeface="UTM Avo" panose="02040603050506020204" pitchFamily="18" charset="0"/>
              </a:rPr>
              <a:t>sau</a:t>
            </a:r>
            <a:r>
              <a:rPr lang="en-US" sz="2800" dirty="0">
                <a:solidFill>
                  <a:srgbClr val="FFFF00"/>
                </a:solidFill>
                <a:latin typeface="UTM Avo" panose="02040603050506020204" pitchFamily="18" charset="0"/>
              </a:rPr>
              <a:t>:</a:t>
            </a:r>
            <a:endParaRPr lang="vi-VN" sz="3200" dirty="0">
              <a:solidFill>
                <a:srgbClr val="FFFF00"/>
              </a:solidFill>
              <a:latin typeface="+mn-lt"/>
            </a:endParaRPr>
          </a:p>
        </p:txBody>
      </p:sp>
      <p:sp>
        <p:nvSpPr>
          <p:cNvPr id="3" name="Hộp Văn bản 2">
            <a:extLst>
              <a:ext uri="{FF2B5EF4-FFF2-40B4-BE49-F238E27FC236}">
                <a16:creationId xmlns:a16="http://schemas.microsoft.com/office/drawing/2014/main" id="{55DC0FEB-6AD9-418F-BEC5-EE5BD3515854}"/>
              </a:ext>
            </a:extLst>
          </p:cNvPr>
          <p:cNvSpPr txBox="1"/>
          <p:nvPr/>
        </p:nvSpPr>
        <p:spPr>
          <a:xfrm>
            <a:off x="4162647" y="3913445"/>
            <a:ext cx="584462" cy="369332"/>
          </a:xfrm>
          <a:prstGeom prst="rect">
            <a:avLst/>
          </a:prstGeom>
          <a:noFill/>
        </p:spPr>
        <p:txBody>
          <a:bodyPr wrap="square" rtlCol="0">
            <a:spAutoFit/>
          </a:bodyPr>
          <a:lstStyle/>
          <a:p>
            <a:r>
              <a:rPr lang="en-US" sz="1800" b="1" dirty="0">
                <a:solidFill>
                  <a:srgbClr val="FFFF00"/>
                </a:solidFill>
                <a:latin typeface="UTM Avo" panose="02040603050506020204" pitchFamily="18" charset="0"/>
              </a:rPr>
              <a:t>CN</a:t>
            </a:r>
            <a:endParaRPr lang="en-US" b="1" dirty="0"/>
          </a:p>
        </p:txBody>
      </p:sp>
      <p:sp>
        <p:nvSpPr>
          <p:cNvPr id="11" name="Hộp Văn bản 10">
            <a:extLst>
              <a:ext uri="{FF2B5EF4-FFF2-40B4-BE49-F238E27FC236}">
                <a16:creationId xmlns:a16="http://schemas.microsoft.com/office/drawing/2014/main" id="{91E51739-5583-41E9-A8D3-9B7D73004BBB}"/>
              </a:ext>
            </a:extLst>
          </p:cNvPr>
          <p:cNvSpPr txBox="1"/>
          <p:nvPr/>
        </p:nvSpPr>
        <p:spPr>
          <a:xfrm>
            <a:off x="7186622" y="3901648"/>
            <a:ext cx="584462" cy="369332"/>
          </a:xfrm>
          <a:prstGeom prst="rect">
            <a:avLst/>
          </a:prstGeom>
          <a:noFill/>
        </p:spPr>
        <p:txBody>
          <a:bodyPr wrap="square" rtlCol="0">
            <a:spAutoFit/>
          </a:bodyPr>
          <a:lstStyle/>
          <a:p>
            <a:r>
              <a:rPr lang="en-US" sz="1800" b="1" dirty="0">
                <a:solidFill>
                  <a:srgbClr val="FFFF00"/>
                </a:solidFill>
                <a:latin typeface="UTM Avo" panose="02040603050506020204" pitchFamily="18" charset="0"/>
              </a:rPr>
              <a:t>VN</a:t>
            </a:r>
            <a:endParaRPr lang="en-US" b="1" dirty="0"/>
          </a:p>
        </p:txBody>
      </p:sp>
    </p:spTree>
    <p:extLst>
      <p:ext uri="{BB962C8B-B14F-4D97-AF65-F5344CB8AC3E}">
        <p14:creationId xmlns:p14="http://schemas.microsoft.com/office/powerpoint/2010/main" val="167089142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par>
                                <p:cTn id="8" presetID="14" presetClass="entr" presetSubtype="10" fill="hold" nodeType="withEffect">
                                  <p:stCondLst>
                                    <p:cond delay="0"/>
                                  </p:stCondLst>
                                  <p:childTnLst>
                                    <p:set>
                                      <p:cBhvr>
                                        <p:cTn id="9" dur="1" fill="hold">
                                          <p:stCondLst>
                                            <p:cond delay="0"/>
                                          </p:stCondLst>
                                        </p:cTn>
                                        <p:tgtEl>
                                          <p:spTgt spid="13">
                                            <p:txEl>
                                              <p:pRg st="0" end="0"/>
                                            </p:txEl>
                                          </p:spTgt>
                                        </p:tgtEl>
                                        <p:attrNameLst>
                                          <p:attrName>style.visibility</p:attrName>
                                        </p:attrNameLst>
                                      </p:cBhvr>
                                      <p:to>
                                        <p:strVal val="visible"/>
                                      </p:to>
                                    </p:set>
                                    <p:animEffect transition="in" filter="randombar(horizontal)">
                                      <p:cBhvr>
                                        <p:cTn id="10" dur="500"/>
                                        <p:tgtEl>
                                          <p:spTgt spid="1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6" presetClass="entr" presetSubtype="37"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outVertical)">
                                      <p:cBhvr>
                                        <p:cTn id="22" dur="500"/>
                                        <p:tgtEl>
                                          <p:spTgt spid="5"/>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barn(inVertical)">
                                      <p:cBhvr>
                                        <p:cTn id="25" dur="500"/>
                                        <p:tgtEl>
                                          <p:spTgt spid="3"/>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37" fill="hold" nodeType="click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barn(outVertical)">
                                      <p:cBhvr>
                                        <p:cTn id="30" dur="500"/>
                                        <p:tgtEl>
                                          <p:spTgt spid="6"/>
                                        </p:tgtEl>
                                      </p:cBhvr>
                                    </p:animEffect>
                                  </p:childTnLst>
                                </p:cTn>
                              </p:par>
                              <p:par>
                                <p:cTn id="31" presetID="16" presetClass="entr" presetSubtype="37" fill="hold" nodeType="with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barn(outVertical)">
                                      <p:cBhvr>
                                        <p:cTn id="33" dur="500"/>
                                        <p:tgtEl>
                                          <p:spTgt spid="7"/>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barn(inVertical)">
                                      <p:cBhvr>
                                        <p:cTn id="3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3" grpId="0"/>
      <p:bldP spid="11"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Family Clipart Images – Browse 53,299 Stock Photos, Vectors, and Video |  Adobe Stoc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79994" y="399300"/>
            <a:ext cx="2968756" cy="2095593"/>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2052" name="Picture 4" descr="E3 : FAMILY TREE (MS LAN) | English - Quizizz"/>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22575" y="305684"/>
            <a:ext cx="2282825" cy="2282826"/>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a:extLst>
            <a:ext uri="{909E8E84-426E-40DD-AFC4-6F175D3DCCD1}">
              <a14:hiddenFill xmlns:a14="http://schemas.microsoft.com/office/drawing/2010/main">
                <a:solidFill>
                  <a:srgbClr val="FFFFFF"/>
                </a:solidFill>
              </a14:hiddenFill>
            </a:ext>
          </a:extLst>
        </p:spPr>
      </p:pic>
      <p:sp>
        <p:nvSpPr>
          <p:cNvPr id="2" name="Rectangle 1"/>
          <p:cNvSpPr/>
          <p:nvPr/>
        </p:nvSpPr>
        <p:spPr>
          <a:xfrm>
            <a:off x="260219" y="2893310"/>
            <a:ext cx="11639550" cy="3539430"/>
          </a:xfrm>
          <a:prstGeom prst="rect">
            <a:avLst/>
          </a:prstGeom>
          <a:solidFill>
            <a:schemeClr val="accent2">
              <a:lumMod val="20000"/>
              <a:lumOff val="80000"/>
              <a:alpha val="51000"/>
            </a:schemeClr>
          </a:solidFill>
          <a:ln w="34925">
            <a:solidFill>
              <a:srgbClr val="FF0000"/>
            </a:solidFill>
            <a:prstDash val="dashDot"/>
          </a:ln>
        </p:spPr>
        <p:txBody>
          <a:bodyPr wrap="square">
            <a:spAutoFit/>
          </a:bodyPr>
          <a:lstStyle/>
          <a:p>
            <a:pPr algn="just"/>
            <a:r>
              <a:rPr lang="vi-VN" sz="3200" dirty="0"/>
              <a:t>Trong phòng khách là bức ảnh chụp chung gia đình em vào tết vừa rồi.</a:t>
            </a:r>
            <a:r>
              <a:rPr lang="en-US" sz="3200" dirty="0"/>
              <a:t> </a:t>
            </a:r>
            <a:r>
              <a:rPr lang="vi-VN" sz="3200" dirty="0"/>
              <a:t>Người ngồi trên ghế ở giữa bức ảnh là </a:t>
            </a:r>
            <a:r>
              <a:rPr lang="en-US" sz="3200" dirty="0" err="1">
                <a:latin typeface="Arial" panose="020B0604020202020204" pitchFamily="34" charset="0"/>
                <a:cs typeface="Arial" panose="020B0604020202020204" pitchFamily="34" charset="0"/>
              </a:rPr>
              <a:t>ông</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bà</a:t>
            </a:r>
            <a:r>
              <a:rPr lang="vi-VN" sz="3200" dirty="0">
                <a:latin typeface="Arial" panose="020B0604020202020204" pitchFamily="34" charset="0"/>
                <a:cs typeface="Arial" panose="020B0604020202020204" pitchFamily="34" charset="0"/>
              </a:rPr>
              <a:t> </a:t>
            </a:r>
            <a:r>
              <a:rPr lang="vi-VN" sz="3200" dirty="0"/>
              <a:t>của em. Người đứng sau lưng</a:t>
            </a:r>
            <a:r>
              <a:rPr lang="en-US" sz="3200" dirty="0"/>
              <a:t> </a:t>
            </a:r>
            <a:r>
              <a:rPr lang="en-US" sz="3200" dirty="0" err="1"/>
              <a:t>là</a:t>
            </a:r>
            <a:r>
              <a:rPr lang="vi-VN" sz="3200" dirty="0"/>
              <a:t> mẹ, là bố của em. </a:t>
            </a:r>
            <a:r>
              <a:rPr lang="en-US" sz="3200" dirty="0" err="1">
                <a:latin typeface="Arial" panose="020B0604020202020204" pitchFamily="34" charset="0"/>
                <a:cs typeface="Arial" panose="020B0604020202020204" pitchFamily="34" charset="0"/>
              </a:rPr>
              <a:t>Đứng</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hai</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bên</a:t>
            </a:r>
            <a:r>
              <a:rPr lang="vi-VN" sz="3200" dirty="0">
                <a:latin typeface="Arial" panose="020B0604020202020204" pitchFamily="34" charset="0"/>
                <a:cs typeface="Arial" panose="020B0604020202020204" pitchFamily="34" charset="0"/>
              </a:rPr>
              <a:t> là </a:t>
            </a:r>
            <a:r>
              <a:rPr lang="en-US" sz="3200" dirty="0" err="1">
                <a:latin typeface="Arial" panose="020B0604020202020204" pitchFamily="34" charset="0"/>
                <a:cs typeface="Arial" panose="020B0604020202020204" pitchFamily="34" charset="0"/>
              </a:rPr>
              <a:t>các</a:t>
            </a:r>
            <a:r>
              <a:rPr lang="en-US" sz="3200" dirty="0">
                <a:latin typeface="Arial" panose="020B0604020202020204" pitchFamily="34" charset="0"/>
                <a:cs typeface="Arial" panose="020B0604020202020204" pitchFamily="34" charset="0"/>
              </a:rPr>
              <a:t> </a:t>
            </a:r>
            <a:r>
              <a:rPr lang="vi-VN" sz="3200" dirty="0"/>
              <a:t>anh </a:t>
            </a:r>
            <a:r>
              <a:rPr lang="en-US" sz="3200" dirty="0" err="1">
                <a:latin typeface="Arial" panose="020B0604020202020204" pitchFamily="34" charset="0"/>
                <a:cs typeface="Arial" panose="020B0604020202020204" pitchFamily="34" charset="0"/>
              </a:rPr>
              <a:t>chị</a:t>
            </a:r>
            <a:r>
              <a:rPr lang="vi-VN" sz="3200" dirty="0">
                <a:latin typeface="Arial" panose="020B0604020202020204" pitchFamily="34" charset="0"/>
                <a:cs typeface="Arial" panose="020B0604020202020204" pitchFamily="34" charset="0"/>
              </a:rPr>
              <a:t> và</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ngồi</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chính</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giữa</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chính</a:t>
            </a:r>
            <a:r>
              <a:rPr lang="vi-VN" sz="3200" dirty="0">
                <a:latin typeface="Arial" panose="020B0604020202020204" pitchFamily="34" charset="0"/>
                <a:cs typeface="Arial" panose="020B0604020202020204" pitchFamily="34" charset="0"/>
              </a:rPr>
              <a:t> </a:t>
            </a:r>
            <a:r>
              <a:rPr lang="vi-VN" sz="3200" dirty="0"/>
              <a:t>là em. Trong ảnh, mẹ mặc áo dài màu đỏ thắm, còn ba bố con em mặc bộ vét màu đen lịch sự. Nhìn ai cũng tươi cười rạng rỡ. Mỗi khi nhìn ngắm bức ảnh, em lại mỉm cười hạnh phúc.</a:t>
            </a:r>
            <a:endParaRPr lang="en-US" sz="3200" dirty="0"/>
          </a:p>
        </p:txBody>
      </p:sp>
    </p:spTree>
    <p:extLst>
      <p:ext uri="{BB962C8B-B14F-4D97-AF65-F5344CB8AC3E}">
        <p14:creationId xmlns:p14="http://schemas.microsoft.com/office/powerpoint/2010/main" val="174651693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43850" y="3899466"/>
            <a:ext cx="3714750" cy="2958533"/>
          </a:xfrm>
          <a:prstGeom prst="rect">
            <a:avLst/>
          </a:prstGeom>
        </p:spPr>
      </p:pic>
      <p:pic>
        <p:nvPicPr>
          <p:cNvPr id="3" name="Picture 2" descr="A picture containing toy, doll, clipart&#10;&#10;Description automatically generated">
            <a:extLst>
              <a:ext uri="{FF2B5EF4-FFF2-40B4-BE49-F238E27FC236}">
                <a16:creationId xmlns:a16="http://schemas.microsoft.com/office/drawing/2014/main" id="{B71EA60B-0EAD-4B83-81D8-0D06D103678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52173"/>
          <a:stretch/>
        </p:blipFill>
        <p:spPr>
          <a:xfrm flipH="1">
            <a:off x="398" y="1912526"/>
            <a:ext cx="3828651" cy="4899206"/>
          </a:xfrm>
          <a:prstGeom prst="rect">
            <a:avLst/>
          </a:prstGeom>
          <a:effectLst>
            <a:outerShdw blurRad="76200" dir="18900000" sy="23000" kx="-1200000" algn="bl" rotWithShape="0">
              <a:prstClr val="black">
                <a:alpha val="20000"/>
              </a:prstClr>
            </a:outerShdw>
          </a:effectLst>
        </p:spPr>
      </p:pic>
      <p:sp>
        <p:nvSpPr>
          <p:cNvPr id="4" name="Rectangle 3">
            <a:extLst>
              <a:ext uri="{FF2B5EF4-FFF2-40B4-BE49-F238E27FC236}">
                <a16:creationId xmlns:a16="http://schemas.microsoft.com/office/drawing/2014/main" id="{2D533868-2B26-417A-9E7B-9BB79FCD8D7C}"/>
              </a:ext>
            </a:extLst>
          </p:cNvPr>
          <p:cNvSpPr/>
          <p:nvPr/>
        </p:nvSpPr>
        <p:spPr>
          <a:xfrm>
            <a:off x="5168944" y="1508157"/>
            <a:ext cx="4169610" cy="1200329"/>
          </a:xfrm>
          <a:prstGeom prst="rect">
            <a:avLst/>
          </a:prstGeom>
          <a:noFill/>
          <a:effectLst>
            <a:glow rad="762000">
              <a:schemeClr val="accent1">
                <a:alpha val="40000"/>
              </a:schemeClr>
            </a:glow>
          </a:effectLst>
        </p:spPr>
        <p:txBody>
          <a:bodyPr wrap="square" lIns="91440" tIns="45720" rIns="91440" bIns="45720">
            <a:spAutoFit/>
          </a:bodyPr>
          <a:lstStyle/>
          <a:p>
            <a:pPr algn="ctr"/>
            <a:r>
              <a:rPr lang="en-US" sz="7200" dirty="0" err="1">
                <a:solidFill>
                  <a:srgbClr val="FFFF00"/>
                </a:solidFill>
                <a:latin typeface="UTM Habano" panose="02040603050506020204" pitchFamily="18" charset="0"/>
                <a:cs typeface="Times New Roman" panose="02020603050405020304" pitchFamily="18" charset="0"/>
              </a:rPr>
              <a:t>Viết</a:t>
            </a:r>
            <a:r>
              <a:rPr lang="en-US" sz="7200" dirty="0">
                <a:solidFill>
                  <a:srgbClr val="FFFF00"/>
                </a:solidFill>
                <a:latin typeface="UTM Habano" panose="02040603050506020204" pitchFamily="18" charset="0"/>
                <a:cs typeface="Times New Roman" panose="02020603050405020304" pitchFamily="18" charset="0"/>
              </a:rPr>
              <a:t> </a:t>
            </a:r>
            <a:r>
              <a:rPr lang="en-US" sz="7200" dirty="0" err="1">
                <a:solidFill>
                  <a:srgbClr val="FFFF00"/>
                </a:solidFill>
                <a:latin typeface="UTM Habano" panose="02040603050506020204" pitchFamily="18" charset="0"/>
                <a:cs typeface="Times New Roman" panose="02020603050405020304" pitchFamily="18" charset="0"/>
              </a:rPr>
              <a:t>bài</a:t>
            </a:r>
            <a:endParaRPr lang="en-US" sz="7200" dirty="0">
              <a:solidFill>
                <a:srgbClr val="FFFF00"/>
              </a:solidFill>
              <a:latin typeface="UTM Habano"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297857813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0-#ppt_w/2"/>
                                          </p:val>
                                        </p:tav>
                                        <p:tav tm="100000">
                                          <p:val>
                                            <p:strVal val="#ppt_x"/>
                                          </p:val>
                                        </p:tav>
                                      </p:tavLst>
                                    </p:anim>
                                    <p:anim calcmode="lin" valueType="num">
                                      <p:cBhvr additive="base">
                                        <p:cTn id="8" dur="1000" fill="hold"/>
                                        <p:tgtEl>
                                          <p:spTgt spid="3"/>
                                        </p:tgtEl>
                                        <p:attrNameLst>
                                          <p:attrName>ppt_y</p:attrName>
                                        </p:attrNameLst>
                                      </p:cBhvr>
                                      <p:tavLst>
                                        <p:tav tm="0">
                                          <p:val>
                                            <p:strVal val="#ppt_y"/>
                                          </p:val>
                                        </p:tav>
                                        <p:tav tm="100000">
                                          <p:val>
                                            <p:strVal val="#ppt_y"/>
                                          </p:val>
                                        </p:tav>
                                      </p:tavLst>
                                    </p:anim>
                                  </p:childTnLst>
                                </p:cTn>
                              </p:par>
                              <p:par>
                                <p:cTn id="9" presetID="22" presetClass="entr" presetSubtype="8"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left)">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6F6A4BB4-81DD-468B-8AAC-9EDFDE6A8E7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2667000" y="-2705102"/>
            <a:ext cx="6858000" cy="12268204"/>
          </a:xfrm>
          <a:prstGeom prst="rect">
            <a:avLst/>
          </a:prstGeom>
        </p:spPr>
      </p:pic>
      <p:pic>
        <p:nvPicPr>
          <p:cNvPr id="6" name="图片 5">
            <a:extLst>
              <a:ext uri="{FF2B5EF4-FFF2-40B4-BE49-F238E27FC236}">
                <a16:creationId xmlns:a16="http://schemas.microsoft.com/office/drawing/2014/main" id="{EA68D798-07AA-4E36-810F-B9E923648AA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2983658" y="-2318304"/>
            <a:ext cx="6224681" cy="11494606"/>
          </a:xfrm>
          <a:prstGeom prst="rect">
            <a:avLst/>
          </a:prstGeom>
        </p:spPr>
      </p:pic>
      <p:pic>
        <p:nvPicPr>
          <p:cNvPr id="5" name="图片 4">
            <a:extLst>
              <a:ext uri="{FF2B5EF4-FFF2-40B4-BE49-F238E27FC236}">
                <a16:creationId xmlns:a16="http://schemas.microsoft.com/office/drawing/2014/main" id="{001AE35C-34F1-4851-8897-57F7AFC30002}"/>
              </a:ext>
            </a:extLst>
          </p:cNvPr>
          <p:cNvPicPr>
            <a:picLocks noChangeAspect="1"/>
          </p:cNvPicPr>
          <p:nvPr/>
        </p:nvPicPr>
        <p:blipFill rotWithShape="1">
          <a:blip r:embed="rId5">
            <a:extLst>
              <a:ext uri="{28A0092B-C50C-407E-A947-70E740481C1C}">
                <a14:useLocalDpi xmlns:a14="http://schemas.microsoft.com/office/drawing/2010/main" val="0"/>
              </a:ext>
            </a:extLst>
          </a:blip>
          <a:srcRect l="49807" t="6503" r="4936" b="70943"/>
          <a:stretch/>
        </p:blipFill>
        <p:spPr>
          <a:xfrm>
            <a:off x="4461072" y="1526013"/>
            <a:ext cx="8494623" cy="5613156"/>
          </a:xfrm>
          <a:prstGeom prst="rect">
            <a:avLst/>
          </a:prstGeom>
        </p:spPr>
      </p:pic>
      <p:pic>
        <p:nvPicPr>
          <p:cNvPr id="7" name="图片 6">
            <a:extLst>
              <a:ext uri="{FF2B5EF4-FFF2-40B4-BE49-F238E27FC236}">
                <a16:creationId xmlns:a16="http://schemas.microsoft.com/office/drawing/2014/main" id="{51C10BFE-A374-4D7F-9325-5F43D60074A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074428" y="3611047"/>
            <a:ext cx="294120" cy="352944"/>
          </a:xfrm>
          <a:prstGeom prst="rect">
            <a:avLst/>
          </a:prstGeom>
        </p:spPr>
      </p:pic>
      <p:pic>
        <p:nvPicPr>
          <p:cNvPr id="9" name="图片 8">
            <a:extLst>
              <a:ext uri="{FF2B5EF4-FFF2-40B4-BE49-F238E27FC236}">
                <a16:creationId xmlns:a16="http://schemas.microsoft.com/office/drawing/2014/main" id="{6F2B8244-EDB0-4264-BC3A-992F89BE1DD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6448" y="627115"/>
            <a:ext cx="444494" cy="732592"/>
          </a:xfrm>
          <a:prstGeom prst="rect">
            <a:avLst/>
          </a:prstGeom>
        </p:spPr>
      </p:pic>
      <p:sp>
        <p:nvSpPr>
          <p:cNvPr id="17" name="Rectangle 16">
            <a:extLst>
              <a:ext uri="{FF2B5EF4-FFF2-40B4-BE49-F238E27FC236}">
                <a16:creationId xmlns:a16="http://schemas.microsoft.com/office/drawing/2014/main" id="{2D533868-2B26-417A-9E7B-9BB79FCD8D7C}"/>
              </a:ext>
            </a:extLst>
          </p:cNvPr>
          <p:cNvSpPr/>
          <p:nvPr/>
        </p:nvSpPr>
        <p:spPr>
          <a:xfrm>
            <a:off x="-248433" y="764093"/>
            <a:ext cx="8381295" cy="5201424"/>
          </a:xfrm>
          <a:prstGeom prst="rect">
            <a:avLst/>
          </a:prstGeom>
          <a:noFill/>
          <a:effectLst>
            <a:glow rad="762000">
              <a:schemeClr val="accent1">
                <a:alpha val="40000"/>
              </a:schemeClr>
            </a:glow>
          </a:effectLst>
        </p:spPr>
        <p:txBody>
          <a:bodyPr wrap="square" lIns="91440" tIns="45720" rIns="91440" bIns="45720">
            <a:spAutoFit/>
          </a:bodyPr>
          <a:lstStyle/>
          <a:p>
            <a:pPr algn="ctr"/>
            <a:r>
              <a:rPr lang="en-US" sz="16600" dirty="0" err="1">
                <a:ln w="0"/>
                <a:gradFill>
                  <a:gsLst>
                    <a:gs pos="0">
                      <a:schemeClr val="accent5">
                        <a:lumMod val="50000"/>
                      </a:schemeClr>
                    </a:gs>
                    <a:gs pos="50000">
                      <a:schemeClr val="accent5"/>
                    </a:gs>
                    <a:gs pos="100000">
                      <a:schemeClr val="accent5">
                        <a:lumMod val="60000"/>
                        <a:lumOff val="40000"/>
                      </a:schemeClr>
                    </a:gs>
                  </a:gsLst>
                  <a:lin ang="5400000"/>
                </a:gradFill>
                <a:effectLst>
                  <a:glow rad="228600">
                    <a:schemeClr val="accent4">
                      <a:satMod val="175000"/>
                      <a:alpha val="40000"/>
                    </a:schemeClr>
                  </a:glow>
                  <a:reflection blurRad="6350" stA="53000" endA="300" endPos="35500" dir="5400000" sy="-90000" algn="bl" rotWithShape="0"/>
                </a:effectLst>
                <a:latin typeface="UTM Davida" panose="02040603050506020204" pitchFamily="18" charset="0"/>
                <a:cs typeface="Times New Roman" panose="02020603050405020304" pitchFamily="18" charset="0"/>
              </a:rPr>
              <a:t>Củng</a:t>
            </a:r>
            <a:r>
              <a:rPr lang="en-US" sz="16600" dirty="0">
                <a:ln w="0"/>
                <a:gradFill>
                  <a:gsLst>
                    <a:gs pos="0">
                      <a:schemeClr val="accent5">
                        <a:lumMod val="50000"/>
                      </a:schemeClr>
                    </a:gs>
                    <a:gs pos="50000">
                      <a:schemeClr val="accent5"/>
                    </a:gs>
                    <a:gs pos="100000">
                      <a:schemeClr val="accent5">
                        <a:lumMod val="60000"/>
                        <a:lumOff val="40000"/>
                      </a:schemeClr>
                    </a:gs>
                  </a:gsLst>
                  <a:lin ang="5400000"/>
                </a:gradFill>
                <a:effectLst>
                  <a:glow rad="228600">
                    <a:schemeClr val="accent4">
                      <a:satMod val="175000"/>
                      <a:alpha val="40000"/>
                    </a:schemeClr>
                  </a:glow>
                  <a:reflection blurRad="6350" stA="53000" endA="300" endPos="35500" dir="5400000" sy="-90000" algn="bl" rotWithShape="0"/>
                </a:effectLst>
                <a:latin typeface="UTM Davida" panose="02040603050506020204" pitchFamily="18" charset="0"/>
                <a:cs typeface="Times New Roman" panose="02020603050405020304" pitchFamily="18" charset="0"/>
              </a:rPr>
              <a:t> </a:t>
            </a:r>
            <a:r>
              <a:rPr lang="en-US" sz="16600" dirty="0" err="1">
                <a:ln w="0"/>
                <a:gradFill>
                  <a:gsLst>
                    <a:gs pos="0">
                      <a:schemeClr val="accent5">
                        <a:lumMod val="50000"/>
                      </a:schemeClr>
                    </a:gs>
                    <a:gs pos="50000">
                      <a:schemeClr val="accent5"/>
                    </a:gs>
                    <a:gs pos="100000">
                      <a:schemeClr val="accent5">
                        <a:lumMod val="60000"/>
                        <a:lumOff val="40000"/>
                      </a:schemeClr>
                    </a:gs>
                  </a:gsLst>
                  <a:lin ang="5400000"/>
                </a:gradFill>
                <a:effectLst>
                  <a:glow rad="228600">
                    <a:schemeClr val="accent4">
                      <a:satMod val="175000"/>
                      <a:alpha val="40000"/>
                    </a:schemeClr>
                  </a:glow>
                  <a:reflection blurRad="6350" stA="53000" endA="300" endPos="35500" dir="5400000" sy="-90000" algn="bl" rotWithShape="0"/>
                </a:effectLst>
                <a:latin typeface="UTM Davida" panose="02040603050506020204" pitchFamily="18" charset="0"/>
                <a:cs typeface="Times New Roman" panose="02020603050405020304" pitchFamily="18" charset="0"/>
              </a:rPr>
              <a:t>cố</a:t>
            </a:r>
            <a:endParaRPr lang="en-US" sz="16600" dirty="0">
              <a:ln w="0"/>
              <a:gradFill>
                <a:gsLst>
                  <a:gs pos="0">
                    <a:schemeClr val="accent5">
                      <a:lumMod val="50000"/>
                    </a:schemeClr>
                  </a:gs>
                  <a:gs pos="50000">
                    <a:schemeClr val="accent5"/>
                  </a:gs>
                  <a:gs pos="100000">
                    <a:schemeClr val="accent5">
                      <a:lumMod val="60000"/>
                      <a:lumOff val="40000"/>
                    </a:schemeClr>
                  </a:gs>
                </a:gsLst>
                <a:lin ang="5400000"/>
              </a:gradFill>
              <a:effectLst>
                <a:glow rad="228600">
                  <a:schemeClr val="accent4">
                    <a:satMod val="175000"/>
                    <a:alpha val="40000"/>
                  </a:schemeClr>
                </a:glow>
                <a:reflection blurRad="6350" stA="53000" endA="300" endPos="35500" dir="5400000" sy="-90000" algn="bl" rotWithShape="0"/>
              </a:effectLst>
              <a:latin typeface="UTM Davida" panose="02040603050506020204" pitchFamily="18" charset="0"/>
              <a:cs typeface="Times New Roman" panose="02020603050405020304" pitchFamily="18" charset="0"/>
            </a:endParaRPr>
          </a:p>
        </p:txBody>
      </p:sp>
      <p:pic>
        <p:nvPicPr>
          <p:cNvPr id="18" name="图片 16">
            <a:extLst>
              <a:ext uri="{FF2B5EF4-FFF2-40B4-BE49-F238E27FC236}">
                <a16:creationId xmlns:a16="http://schemas.microsoft.com/office/drawing/2014/main" id="{84AC4AFF-6BBC-4ABE-A6E8-D3063820BDC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1374652">
            <a:off x="10332203" y="-2285"/>
            <a:ext cx="419196" cy="1232181"/>
          </a:xfrm>
          <a:prstGeom prst="rect">
            <a:avLst/>
          </a:prstGeom>
        </p:spPr>
      </p:pic>
      <p:pic>
        <p:nvPicPr>
          <p:cNvPr id="19" name="图片 18">
            <a:extLst>
              <a:ext uri="{FF2B5EF4-FFF2-40B4-BE49-F238E27FC236}">
                <a16:creationId xmlns:a16="http://schemas.microsoft.com/office/drawing/2014/main" id="{BB911CE9-928E-477A-B3AC-4B6FDB50A8A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115329" y="5756310"/>
            <a:ext cx="497071" cy="529665"/>
          </a:xfrm>
          <a:prstGeom prst="rect">
            <a:avLst/>
          </a:prstGeom>
        </p:spPr>
      </p:pic>
      <p:pic>
        <p:nvPicPr>
          <p:cNvPr id="20" name="图片 20">
            <a:extLst>
              <a:ext uri="{FF2B5EF4-FFF2-40B4-BE49-F238E27FC236}">
                <a16:creationId xmlns:a16="http://schemas.microsoft.com/office/drawing/2014/main" id="{4D1B6485-3BB7-402F-93E4-0DD2DD86CA3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32862" y="94409"/>
            <a:ext cx="498012" cy="597614"/>
          </a:xfrm>
          <a:prstGeom prst="rect">
            <a:avLst/>
          </a:prstGeom>
        </p:spPr>
      </p:pic>
      <p:pic>
        <p:nvPicPr>
          <p:cNvPr id="21" name="图片 24">
            <a:extLst>
              <a:ext uri="{FF2B5EF4-FFF2-40B4-BE49-F238E27FC236}">
                <a16:creationId xmlns:a16="http://schemas.microsoft.com/office/drawing/2014/main" id="{B962FA2F-D87F-48B6-8D6C-408F50C6DBC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177581" y="102620"/>
            <a:ext cx="571630" cy="787579"/>
          </a:xfrm>
          <a:prstGeom prst="rect">
            <a:avLst/>
          </a:prstGeom>
        </p:spPr>
      </p:pic>
      <p:pic>
        <p:nvPicPr>
          <p:cNvPr id="22" name="图片 26">
            <a:extLst>
              <a:ext uri="{FF2B5EF4-FFF2-40B4-BE49-F238E27FC236}">
                <a16:creationId xmlns:a16="http://schemas.microsoft.com/office/drawing/2014/main" id="{31967DD1-C1FA-476C-B795-42FB3BF450DE}"/>
              </a:ext>
            </a:extLst>
          </p:cNvPr>
          <p:cNvPicPr>
            <a:picLocks noChangeAspect="1"/>
          </p:cNvPicPr>
          <p:nvPr/>
        </p:nvPicPr>
        <p:blipFill rotWithShape="1">
          <a:blip r:embed="rId11">
            <a:extLst>
              <a:ext uri="{28A0092B-C50C-407E-A947-70E740481C1C}">
                <a14:useLocalDpi xmlns:a14="http://schemas.microsoft.com/office/drawing/2010/main" val="0"/>
              </a:ext>
            </a:extLst>
          </a:blip>
          <a:srcRect l="66515" b="75097"/>
          <a:stretch/>
        </p:blipFill>
        <p:spPr>
          <a:xfrm rot="7290495">
            <a:off x="-138007" y="5353277"/>
            <a:ext cx="2044871" cy="2130452"/>
          </a:xfrm>
          <a:prstGeom prst="rect">
            <a:avLst/>
          </a:prstGeom>
        </p:spPr>
      </p:pic>
    </p:spTree>
    <p:extLst>
      <p:ext uri="{BB962C8B-B14F-4D97-AF65-F5344CB8AC3E}">
        <p14:creationId xmlns:p14="http://schemas.microsoft.com/office/powerpoint/2010/main" val="1538640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iterate type="wd">
                                    <p:tmPct val="10000"/>
                                  </p:iterate>
                                  <p:childTnLst>
                                    <p:set>
                                      <p:cBhvr>
                                        <p:cTn id="6" dur="1" fill="hold">
                                          <p:stCondLst>
                                            <p:cond delay="0"/>
                                          </p:stCondLst>
                                        </p:cTn>
                                        <p:tgtEl>
                                          <p:spTgt spid="17"/>
                                        </p:tgtEl>
                                        <p:attrNameLst>
                                          <p:attrName>style.visibility</p:attrName>
                                        </p:attrNameLst>
                                      </p:cBhvr>
                                      <p:to>
                                        <p:strVal val="visible"/>
                                      </p:to>
                                    </p:set>
                                    <p:animEffect transition="in" filter="barn(outVertical)">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0400" y="-641330"/>
            <a:ext cx="3239546" cy="2843219"/>
          </a:xfrm>
          <a:prstGeom prst="rect">
            <a:avLst/>
          </a:prstGeom>
        </p:spPr>
      </p:pic>
      <p:pic>
        <p:nvPicPr>
          <p:cNvPr id="2" name="图片 4">
            <a:extLst>
              <a:ext uri="{FF2B5EF4-FFF2-40B4-BE49-F238E27FC236}">
                <a16:creationId xmlns:a16="http://schemas.microsoft.com/office/drawing/2014/main" id="{238CBB3C-CEC5-4B23-A4BD-798CF69AF12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2919148" y="-2433011"/>
            <a:ext cx="6349846" cy="11655706"/>
          </a:xfrm>
          <a:prstGeom prst="rect">
            <a:avLst/>
          </a:prstGeom>
        </p:spPr>
      </p:pic>
      <p:pic>
        <p:nvPicPr>
          <p:cNvPr id="3" name="图片 8">
            <a:extLst>
              <a:ext uri="{FF2B5EF4-FFF2-40B4-BE49-F238E27FC236}">
                <a16:creationId xmlns:a16="http://schemas.microsoft.com/office/drawing/2014/main" id="{1EA15710-049F-4371-89E7-E1C0227F4F47}"/>
              </a:ext>
            </a:extLst>
          </p:cNvPr>
          <p:cNvPicPr>
            <a:picLocks noChangeAspect="1"/>
          </p:cNvPicPr>
          <p:nvPr/>
        </p:nvPicPr>
        <p:blipFill rotWithShape="1">
          <a:blip r:embed="rId4">
            <a:extLst>
              <a:ext uri="{28A0092B-C50C-407E-A947-70E740481C1C}">
                <a14:useLocalDpi xmlns:a14="http://schemas.microsoft.com/office/drawing/2010/main" val="0"/>
              </a:ext>
            </a:extLst>
          </a:blip>
          <a:srcRect l="66515" b="75097"/>
          <a:stretch/>
        </p:blipFill>
        <p:spPr>
          <a:xfrm rot="660128">
            <a:off x="9693355" y="-1175868"/>
            <a:ext cx="3020116" cy="3146513"/>
          </a:xfrm>
          <a:prstGeom prst="rect">
            <a:avLst/>
          </a:prstGeom>
        </p:spPr>
      </p:pic>
      <p:grpSp>
        <p:nvGrpSpPr>
          <p:cNvPr id="4" name="组合 11">
            <a:extLst>
              <a:ext uri="{FF2B5EF4-FFF2-40B4-BE49-F238E27FC236}">
                <a16:creationId xmlns:a16="http://schemas.microsoft.com/office/drawing/2014/main" id="{2214D01F-9936-4ED3-BBE3-1BCC83970511}"/>
              </a:ext>
            </a:extLst>
          </p:cNvPr>
          <p:cNvGrpSpPr/>
          <p:nvPr/>
        </p:nvGrpSpPr>
        <p:grpSpPr>
          <a:xfrm>
            <a:off x="11292768" y="1987543"/>
            <a:ext cx="1091423" cy="1232181"/>
            <a:chOff x="115079" y="968971"/>
            <a:chExt cx="1091423" cy="1232181"/>
          </a:xfrm>
        </p:grpSpPr>
        <p:pic>
          <p:nvPicPr>
            <p:cNvPr id="5" name="图片 9">
              <a:extLst>
                <a:ext uri="{FF2B5EF4-FFF2-40B4-BE49-F238E27FC236}">
                  <a16:creationId xmlns:a16="http://schemas.microsoft.com/office/drawing/2014/main" id="{C9C1C85E-1A25-467C-86B4-67770556C73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374652">
              <a:off x="115079" y="968971"/>
              <a:ext cx="419196" cy="1232181"/>
            </a:xfrm>
            <a:prstGeom prst="rect">
              <a:avLst/>
            </a:prstGeom>
          </p:spPr>
        </p:pic>
        <p:pic>
          <p:nvPicPr>
            <p:cNvPr id="6" name="图片 10">
              <a:extLst>
                <a:ext uri="{FF2B5EF4-FFF2-40B4-BE49-F238E27FC236}">
                  <a16:creationId xmlns:a16="http://schemas.microsoft.com/office/drawing/2014/main" id="{D354413E-068F-4C56-AF2E-F8EF92D8562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4872" y="1274025"/>
              <a:ext cx="571630" cy="787579"/>
            </a:xfrm>
            <a:prstGeom prst="rect">
              <a:avLst/>
            </a:prstGeom>
          </p:spPr>
        </p:pic>
      </p:grpSp>
      <p:cxnSp>
        <p:nvCxnSpPr>
          <p:cNvPr id="7" name="Straight Arrow Connector 6"/>
          <p:cNvCxnSpPr/>
          <p:nvPr/>
        </p:nvCxnSpPr>
        <p:spPr>
          <a:xfrm>
            <a:off x="7579892" y="1405861"/>
            <a:ext cx="551234" cy="1103042"/>
          </a:xfrm>
          <a:prstGeom prst="straightConnector1">
            <a:avLst/>
          </a:prstGeom>
          <a:ln w="69850">
            <a:tailEnd type="triangle"/>
          </a:ln>
        </p:spPr>
        <p:style>
          <a:lnRef idx="3">
            <a:schemeClr val="accent2"/>
          </a:lnRef>
          <a:fillRef idx="0">
            <a:schemeClr val="accent2"/>
          </a:fillRef>
          <a:effectRef idx="2">
            <a:schemeClr val="accent2"/>
          </a:effectRef>
          <a:fontRef idx="minor">
            <a:schemeClr val="tx1"/>
          </a:fontRef>
        </p:style>
      </p:cxnSp>
      <p:cxnSp>
        <p:nvCxnSpPr>
          <p:cNvPr id="8" name="Straight Arrow Connector 7"/>
          <p:cNvCxnSpPr/>
          <p:nvPr/>
        </p:nvCxnSpPr>
        <p:spPr>
          <a:xfrm flipH="1">
            <a:off x="3307508" y="4044118"/>
            <a:ext cx="532723" cy="1130738"/>
          </a:xfrm>
          <a:prstGeom prst="straightConnector1">
            <a:avLst/>
          </a:prstGeom>
          <a:ln w="69850">
            <a:tailEnd type="triangle"/>
          </a:ln>
        </p:spPr>
        <p:style>
          <a:lnRef idx="3">
            <a:schemeClr val="accent2"/>
          </a:lnRef>
          <a:fillRef idx="0">
            <a:schemeClr val="accent2"/>
          </a:fillRef>
          <a:effectRef idx="2">
            <a:schemeClr val="accent2"/>
          </a:effectRef>
          <a:fontRef idx="minor">
            <a:schemeClr val="tx1"/>
          </a:fontRef>
        </p:style>
      </p:cxnSp>
      <p:grpSp>
        <p:nvGrpSpPr>
          <p:cNvPr id="9" name="Group 8"/>
          <p:cNvGrpSpPr/>
          <p:nvPr/>
        </p:nvGrpSpPr>
        <p:grpSpPr>
          <a:xfrm>
            <a:off x="1759127" y="5174856"/>
            <a:ext cx="3629487" cy="965920"/>
            <a:chOff x="3184793" y="2623597"/>
            <a:chExt cx="9403513" cy="1750248"/>
          </a:xfrm>
        </p:grpSpPr>
        <p:pic>
          <p:nvPicPr>
            <p:cNvPr id="10" name="Picture 9"/>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flipV="1">
              <a:off x="3879085" y="2623597"/>
              <a:ext cx="8014933" cy="1750248"/>
            </a:xfrm>
            <a:prstGeom prst="rect">
              <a:avLst/>
            </a:prstGeom>
          </p:spPr>
        </p:pic>
        <p:sp>
          <p:nvSpPr>
            <p:cNvPr id="11" name="Rectangle 10"/>
            <p:cNvSpPr/>
            <p:nvPr/>
          </p:nvSpPr>
          <p:spPr>
            <a:xfrm>
              <a:off x="3184793" y="2785700"/>
              <a:ext cx="9403513" cy="1505767"/>
            </a:xfrm>
            <a:prstGeom prst="rect">
              <a:avLst/>
            </a:prstGeom>
          </p:spPr>
          <p:txBody>
            <a:bodyPr wrap="square">
              <a:spAutoFit/>
            </a:bodyPr>
            <a:lstStyle/>
            <a:p>
              <a:pPr algn="ctr" eaLnBrk="0" fontAlgn="base" hangingPunct="0">
                <a:spcBef>
                  <a:spcPct val="20000"/>
                </a:spcBef>
                <a:spcAft>
                  <a:spcPct val="0"/>
                </a:spcAft>
              </a:pPr>
              <a:r>
                <a:rPr lang="en-US" sz="4800" b="1" dirty="0">
                  <a:solidFill>
                    <a:srgbClr val="FF0000"/>
                  </a:solidFill>
                  <a:latin typeface="Times New Roman" pitchFamily="18" charset="0"/>
                </a:rPr>
                <a:t>CHỦ NGỮ</a:t>
              </a:r>
              <a:endParaRPr lang="en-US" sz="6000" dirty="0">
                <a:solidFill>
                  <a:srgbClr val="FF0000"/>
                </a:solidFill>
                <a:latin typeface="Comic Sans MS" pitchFamily="66" charset="0"/>
              </a:endParaRPr>
            </a:p>
          </p:txBody>
        </p:sp>
      </p:grpSp>
      <p:grpSp>
        <p:nvGrpSpPr>
          <p:cNvPr id="12" name="Group 11"/>
          <p:cNvGrpSpPr/>
          <p:nvPr/>
        </p:nvGrpSpPr>
        <p:grpSpPr>
          <a:xfrm>
            <a:off x="-1703865" y="338541"/>
            <a:ext cx="13376697" cy="1200329"/>
            <a:chOff x="2476834" y="1821580"/>
            <a:chExt cx="13376697" cy="1200329"/>
          </a:xfrm>
        </p:grpSpPr>
        <p:sp>
          <p:nvSpPr>
            <p:cNvPr id="13" name="Rectangle 12">
              <a:extLst>
                <a:ext uri="{FF2B5EF4-FFF2-40B4-BE49-F238E27FC236}">
                  <a16:creationId xmlns:a16="http://schemas.microsoft.com/office/drawing/2014/main" id="{2D533868-2B26-417A-9E7B-9BB79FCD8D7C}"/>
                </a:ext>
              </a:extLst>
            </p:cNvPr>
            <p:cNvSpPr/>
            <p:nvPr/>
          </p:nvSpPr>
          <p:spPr>
            <a:xfrm>
              <a:off x="2476834" y="2199257"/>
              <a:ext cx="8381295" cy="769441"/>
            </a:xfrm>
            <a:prstGeom prst="rect">
              <a:avLst/>
            </a:prstGeom>
            <a:noFill/>
            <a:effectLst>
              <a:glow rad="762000">
                <a:schemeClr val="accent1">
                  <a:alpha val="40000"/>
                </a:schemeClr>
              </a:glow>
            </a:effectLst>
          </p:spPr>
          <p:txBody>
            <a:bodyPr wrap="square" lIns="91440" tIns="45720" rIns="91440" bIns="45720">
              <a:spAutoFit/>
            </a:bodyPr>
            <a:lstStyle/>
            <a:p>
              <a:pPr algn="ctr"/>
              <a:r>
                <a:rPr lang="en-US" sz="4400" dirty="0" err="1">
                  <a:latin typeface="UTM God's Word" panose="02040603050506020204" pitchFamily="18" charset="0"/>
                  <a:cs typeface="Times New Roman" panose="02020603050405020304" pitchFamily="18" charset="0"/>
                </a:rPr>
                <a:t>Câu</a:t>
              </a:r>
              <a:r>
                <a:rPr lang="en-US" sz="4400" dirty="0">
                  <a:latin typeface="UTM God's Word" panose="02040603050506020204" pitchFamily="18" charset="0"/>
                  <a:cs typeface="Times New Roman" panose="02020603050405020304" pitchFamily="18" charset="0"/>
                </a:rPr>
                <a:t> </a:t>
              </a:r>
              <a:r>
                <a:rPr lang="en-US" sz="4400" dirty="0" err="1">
                  <a:latin typeface="UTM God's Word" panose="02040603050506020204" pitchFamily="18" charset="0"/>
                  <a:cs typeface="Times New Roman" panose="02020603050405020304" pitchFamily="18" charset="0"/>
                </a:rPr>
                <a:t>kể</a:t>
              </a:r>
              <a:r>
                <a:rPr lang="en-US" sz="4400" dirty="0">
                  <a:latin typeface="UTM God's Word" panose="02040603050506020204" pitchFamily="18" charset="0"/>
                  <a:cs typeface="Times New Roman" panose="02020603050405020304" pitchFamily="18" charset="0"/>
                </a:rPr>
                <a:t> </a:t>
              </a:r>
            </a:p>
          </p:txBody>
        </p:sp>
        <p:sp>
          <p:nvSpPr>
            <p:cNvPr id="14" name="Rectangle 13">
              <a:extLst>
                <a:ext uri="{FF2B5EF4-FFF2-40B4-BE49-F238E27FC236}">
                  <a16:creationId xmlns:a16="http://schemas.microsoft.com/office/drawing/2014/main" id="{2D533868-2B26-417A-9E7B-9BB79FCD8D7C}"/>
                </a:ext>
              </a:extLst>
            </p:cNvPr>
            <p:cNvSpPr/>
            <p:nvPr/>
          </p:nvSpPr>
          <p:spPr>
            <a:xfrm>
              <a:off x="7472236" y="1821580"/>
              <a:ext cx="8381295" cy="1200329"/>
            </a:xfrm>
            <a:prstGeom prst="rect">
              <a:avLst/>
            </a:prstGeom>
            <a:noFill/>
            <a:effectLst>
              <a:glow rad="762000">
                <a:schemeClr val="accent1">
                  <a:alpha val="40000"/>
                </a:schemeClr>
              </a:glow>
            </a:effectLst>
          </p:spPr>
          <p:txBody>
            <a:bodyPr wrap="square" lIns="91440" tIns="45720" rIns="91440" bIns="45720">
              <a:spAutoFit/>
            </a:bodyPr>
            <a:lstStyle/>
            <a:p>
              <a:pPr algn="ctr"/>
              <a:r>
                <a:rPr lang="en-US" sz="7200" b="1" dirty="0">
                  <a:solidFill>
                    <a:srgbClr val="FF0000"/>
                  </a:solidFill>
                  <a:latin typeface="UTM Avo" panose="02040603050506020204" pitchFamily="18" charset="0"/>
                  <a:cs typeface="Times New Roman" panose="02020603050405020304" pitchFamily="18" charset="0"/>
                </a:rPr>
                <a:t>Ai  </a:t>
              </a:r>
              <a:r>
                <a:rPr lang="en-US" sz="7200" b="1" dirty="0" err="1">
                  <a:solidFill>
                    <a:srgbClr val="FF0000"/>
                  </a:solidFill>
                  <a:latin typeface="UTM Avo" panose="02040603050506020204" pitchFamily="18" charset="0"/>
                  <a:cs typeface="Times New Roman" panose="02020603050405020304" pitchFamily="18" charset="0"/>
                </a:rPr>
                <a:t>là</a:t>
              </a:r>
              <a:r>
                <a:rPr lang="en-US" sz="7200" b="1" dirty="0">
                  <a:solidFill>
                    <a:srgbClr val="FF0000"/>
                  </a:solidFill>
                  <a:latin typeface="UTM Avo" panose="02040603050506020204" pitchFamily="18" charset="0"/>
                  <a:cs typeface="Times New Roman" panose="02020603050405020304" pitchFamily="18" charset="0"/>
                </a:rPr>
                <a:t> </a:t>
              </a:r>
              <a:r>
                <a:rPr lang="en-US" sz="7200" b="1" dirty="0" err="1">
                  <a:solidFill>
                    <a:srgbClr val="FF0000"/>
                  </a:solidFill>
                  <a:latin typeface="UTM Avo" panose="02040603050506020204" pitchFamily="18" charset="0"/>
                  <a:cs typeface="Times New Roman" panose="02020603050405020304" pitchFamily="18" charset="0"/>
                </a:rPr>
                <a:t>gì</a:t>
              </a:r>
              <a:r>
                <a:rPr lang="en-US" sz="7200" b="1" dirty="0">
                  <a:solidFill>
                    <a:srgbClr val="FF0000"/>
                  </a:solidFill>
                  <a:latin typeface="UTM Avo" panose="02040603050506020204" pitchFamily="18" charset="0"/>
                  <a:cs typeface="Times New Roman" panose="02020603050405020304" pitchFamily="18" charset="0"/>
                </a:rPr>
                <a:t> ?</a:t>
              </a:r>
            </a:p>
          </p:txBody>
        </p:sp>
      </p:grpSp>
      <p:grpSp>
        <p:nvGrpSpPr>
          <p:cNvPr id="16" name="Group 15"/>
          <p:cNvGrpSpPr/>
          <p:nvPr/>
        </p:nvGrpSpPr>
        <p:grpSpPr>
          <a:xfrm>
            <a:off x="7579892" y="5226750"/>
            <a:ext cx="3629487" cy="965920"/>
            <a:chOff x="3184793" y="2623597"/>
            <a:chExt cx="9403513" cy="1750248"/>
          </a:xfrm>
        </p:grpSpPr>
        <p:pic>
          <p:nvPicPr>
            <p:cNvPr id="17" name="Picture 16"/>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flipV="1">
              <a:off x="3879085" y="2623597"/>
              <a:ext cx="8014933" cy="1750248"/>
            </a:xfrm>
            <a:prstGeom prst="rect">
              <a:avLst/>
            </a:prstGeom>
          </p:spPr>
        </p:pic>
        <p:sp>
          <p:nvSpPr>
            <p:cNvPr id="18" name="Rectangle 17"/>
            <p:cNvSpPr/>
            <p:nvPr/>
          </p:nvSpPr>
          <p:spPr>
            <a:xfrm>
              <a:off x="3184793" y="2785700"/>
              <a:ext cx="9403513" cy="1505767"/>
            </a:xfrm>
            <a:prstGeom prst="rect">
              <a:avLst/>
            </a:prstGeom>
          </p:spPr>
          <p:txBody>
            <a:bodyPr wrap="square">
              <a:spAutoFit/>
            </a:bodyPr>
            <a:lstStyle/>
            <a:p>
              <a:pPr algn="ctr" eaLnBrk="0" fontAlgn="base" hangingPunct="0">
                <a:spcBef>
                  <a:spcPct val="20000"/>
                </a:spcBef>
                <a:spcAft>
                  <a:spcPct val="0"/>
                </a:spcAft>
              </a:pPr>
              <a:r>
                <a:rPr lang="en-US" sz="4800" b="1" dirty="0">
                  <a:solidFill>
                    <a:srgbClr val="FF0000"/>
                  </a:solidFill>
                  <a:latin typeface="Times New Roman" pitchFamily="18" charset="0"/>
                </a:rPr>
                <a:t>VỊ NGỮ</a:t>
              </a:r>
              <a:endParaRPr lang="en-US" sz="6000" dirty="0">
                <a:solidFill>
                  <a:srgbClr val="FF0000"/>
                </a:solidFill>
                <a:latin typeface="Comic Sans MS" pitchFamily="66" charset="0"/>
              </a:endParaRPr>
            </a:p>
          </p:txBody>
        </p:sp>
      </p:grpSp>
      <p:cxnSp>
        <p:nvCxnSpPr>
          <p:cNvPr id="19" name="Straight Connector 18"/>
          <p:cNvCxnSpPr/>
          <p:nvPr/>
        </p:nvCxnSpPr>
        <p:spPr>
          <a:xfrm flipH="1">
            <a:off x="6500113" y="268254"/>
            <a:ext cx="182881" cy="1496470"/>
          </a:xfrm>
          <a:prstGeom prst="line">
            <a:avLst/>
          </a:prstGeom>
          <a:ln w="101600" cmpd="dbl">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0" name="Group 19"/>
          <p:cNvGrpSpPr/>
          <p:nvPr/>
        </p:nvGrpSpPr>
        <p:grpSpPr>
          <a:xfrm>
            <a:off x="-616779" y="2659116"/>
            <a:ext cx="8381295" cy="1069865"/>
            <a:chOff x="-616779" y="2128050"/>
            <a:chExt cx="8381295" cy="1069865"/>
          </a:xfrm>
        </p:grpSpPr>
        <p:sp>
          <p:nvSpPr>
            <p:cNvPr id="21" name="Rectangle 20"/>
            <p:cNvSpPr/>
            <p:nvPr/>
          </p:nvSpPr>
          <p:spPr>
            <a:xfrm>
              <a:off x="577451" y="2128050"/>
              <a:ext cx="5992836" cy="1069865"/>
            </a:xfrm>
            <a:prstGeom prst="rect">
              <a:avLst/>
            </a:prstGeom>
            <a:solidFill>
              <a:schemeClr val="accent2">
                <a:lumMod val="60000"/>
                <a:lumOff val="4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2D533868-2B26-417A-9E7B-9BB79FCD8D7C}"/>
                </a:ext>
              </a:extLst>
            </p:cNvPr>
            <p:cNvSpPr/>
            <p:nvPr/>
          </p:nvSpPr>
          <p:spPr>
            <a:xfrm>
              <a:off x="-616779" y="2278261"/>
              <a:ext cx="8381295" cy="769441"/>
            </a:xfrm>
            <a:prstGeom prst="rect">
              <a:avLst/>
            </a:prstGeom>
            <a:noFill/>
            <a:effectLst>
              <a:glow rad="762000">
                <a:schemeClr val="accent1">
                  <a:alpha val="40000"/>
                </a:schemeClr>
              </a:glow>
            </a:effectLst>
          </p:spPr>
          <p:txBody>
            <a:bodyPr wrap="square" lIns="91440" tIns="45720" rIns="91440" bIns="45720">
              <a:spAutoFit/>
            </a:bodyPr>
            <a:lstStyle/>
            <a:p>
              <a:pPr algn="ctr"/>
              <a:r>
                <a:rPr lang="en-US" sz="4400" b="1" dirty="0">
                  <a:solidFill>
                    <a:schemeClr val="bg1"/>
                  </a:solidFill>
                  <a:latin typeface="UTM Avo" panose="02040603050506020204" pitchFamily="18" charset="0"/>
                  <a:cs typeface="Times New Roman" panose="02020603050405020304" pitchFamily="18" charset="0"/>
                </a:rPr>
                <a:t>Ai (con </a:t>
              </a:r>
              <a:r>
                <a:rPr lang="en-US" sz="4400" b="1" dirty="0" err="1">
                  <a:solidFill>
                    <a:schemeClr val="bg1"/>
                  </a:solidFill>
                  <a:latin typeface="UTM Avo" panose="02040603050506020204" pitchFamily="18" charset="0"/>
                  <a:cs typeface="Times New Roman" panose="02020603050405020304" pitchFamily="18" charset="0"/>
                </a:rPr>
                <a:t>gì</a:t>
              </a:r>
              <a:r>
                <a:rPr lang="en-US" sz="4400" b="1" dirty="0">
                  <a:solidFill>
                    <a:schemeClr val="bg1"/>
                  </a:solidFill>
                  <a:latin typeface="UTM Avo" panose="02040603050506020204" pitchFamily="18" charset="0"/>
                  <a:cs typeface="Times New Roman" panose="02020603050405020304" pitchFamily="18" charset="0"/>
                </a:rPr>
                <a:t>, </a:t>
              </a:r>
              <a:r>
                <a:rPr lang="en-US" sz="4400" b="1" dirty="0" err="1">
                  <a:solidFill>
                    <a:schemeClr val="bg1"/>
                  </a:solidFill>
                  <a:latin typeface="UTM Avo" panose="02040603050506020204" pitchFamily="18" charset="0"/>
                  <a:cs typeface="Times New Roman" panose="02020603050405020304" pitchFamily="18" charset="0"/>
                </a:rPr>
                <a:t>cái</a:t>
              </a:r>
              <a:r>
                <a:rPr lang="en-US" sz="4400" b="1" dirty="0">
                  <a:solidFill>
                    <a:schemeClr val="bg1"/>
                  </a:solidFill>
                  <a:latin typeface="UTM Avo" panose="02040603050506020204" pitchFamily="18" charset="0"/>
                  <a:cs typeface="Times New Roman" panose="02020603050405020304" pitchFamily="18" charset="0"/>
                </a:rPr>
                <a:t> </a:t>
              </a:r>
              <a:r>
                <a:rPr lang="en-US" sz="4400" b="1" dirty="0" err="1">
                  <a:solidFill>
                    <a:schemeClr val="bg1"/>
                  </a:solidFill>
                  <a:latin typeface="UTM Avo" panose="02040603050506020204" pitchFamily="18" charset="0"/>
                  <a:cs typeface="Times New Roman" panose="02020603050405020304" pitchFamily="18" charset="0"/>
                </a:rPr>
                <a:t>gì</a:t>
              </a:r>
              <a:r>
                <a:rPr lang="en-US" sz="4400" b="1" dirty="0">
                  <a:solidFill>
                    <a:schemeClr val="bg1"/>
                  </a:solidFill>
                  <a:latin typeface="UTM Avo" panose="02040603050506020204" pitchFamily="18" charset="0"/>
                  <a:cs typeface="Times New Roman" panose="02020603050405020304" pitchFamily="18" charset="0"/>
                </a:rPr>
                <a:t>)?</a:t>
              </a:r>
            </a:p>
          </p:txBody>
        </p:sp>
      </p:grpSp>
      <p:cxnSp>
        <p:nvCxnSpPr>
          <p:cNvPr id="23" name="Straight Arrow Connector 22"/>
          <p:cNvCxnSpPr/>
          <p:nvPr/>
        </p:nvCxnSpPr>
        <p:spPr>
          <a:xfrm flipH="1">
            <a:off x="5120639" y="1438857"/>
            <a:ext cx="532723" cy="1130738"/>
          </a:xfrm>
          <a:prstGeom prst="straightConnector1">
            <a:avLst/>
          </a:prstGeom>
          <a:ln w="69850">
            <a:tailEnd type="triangle"/>
          </a:ln>
        </p:spPr>
        <p:style>
          <a:lnRef idx="3">
            <a:schemeClr val="accent2"/>
          </a:lnRef>
          <a:fillRef idx="0">
            <a:schemeClr val="accent2"/>
          </a:fillRef>
          <a:effectRef idx="2">
            <a:schemeClr val="accent2"/>
          </a:effectRef>
          <a:fontRef idx="minor">
            <a:schemeClr val="tx1"/>
          </a:fontRef>
        </p:style>
      </p:cxnSp>
      <p:grpSp>
        <p:nvGrpSpPr>
          <p:cNvPr id="24" name="Group 23"/>
          <p:cNvGrpSpPr/>
          <p:nvPr/>
        </p:nvGrpSpPr>
        <p:grpSpPr>
          <a:xfrm>
            <a:off x="7256506" y="2627740"/>
            <a:ext cx="4383069" cy="2255066"/>
            <a:chOff x="2607654" y="2128048"/>
            <a:chExt cx="3918304" cy="2255066"/>
          </a:xfrm>
        </p:grpSpPr>
        <p:sp>
          <p:nvSpPr>
            <p:cNvPr id="25" name="Rectangle 24"/>
            <p:cNvSpPr/>
            <p:nvPr/>
          </p:nvSpPr>
          <p:spPr>
            <a:xfrm>
              <a:off x="2607654" y="2128048"/>
              <a:ext cx="3918304" cy="1615794"/>
            </a:xfrm>
            <a:prstGeom prst="rect">
              <a:avLst/>
            </a:prstGeom>
            <a:solidFill>
              <a:schemeClr val="accent5">
                <a:lumMod val="60000"/>
                <a:lumOff val="4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5">
              <a:extLst>
                <a:ext uri="{FF2B5EF4-FFF2-40B4-BE49-F238E27FC236}">
                  <a16:creationId xmlns:a16="http://schemas.microsoft.com/office/drawing/2014/main" id="{2D533868-2B26-417A-9E7B-9BB79FCD8D7C}"/>
                </a:ext>
              </a:extLst>
            </p:cNvPr>
            <p:cNvSpPr/>
            <p:nvPr/>
          </p:nvSpPr>
          <p:spPr>
            <a:xfrm>
              <a:off x="2607654" y="2259456"/>
              <a:ext cx="3907621" cy="2123658"/>
            </a:xfrm>
            <a:prstGeom prst="rect">
              <a:avLst/>
            </a:prstGeom>
            <a:noFill/>
            <a:effectLst>
              <a:glow rad="762000">
                <a:schemeClr val="accent1">
                  <a:alpha val="40000"/>
                </a:schemeClr>
              </a:glow>
            </a:effectLst>
          </p:spPr>
          <p:txBody>
            <a:bodyPr wrap="square" lIns="91440" tIns="45720" rIns="91440" bIns="45720">
              <a:spAutoFit/>
            </a:bodyPr>
            <a:lstStyle/>
            <a:p>
              <a:pPr algn="ctr"/>
              <a:r>
                <a:rPr lang="en-US" sz="4400" b="1" dirty="0" err="1">
                  <a:solidFill>
                    <a:schemeClr val="bg1"/>
                  </a:solidFill>
                  <a:latin typeface="UTM Avo" panose="02040603050506020204" pitchFamily="18" charset="0"/>
                  <a:cs typeface="Times New Roman" panose="02020603050405020304" pitchFamily="18" charset="0"/>
                </a:rPr>
                <a:t>là</a:t>
              </a:r>
              <a:r>
                <a:rPr lang="en-US" sz="4400" b="1" dirty="0">
                  <a:solidFill>
                    <a:schemeClr val="bg1"/>
                  </a:solidFill>
                  <a:latin typeface="UTM Avo" panose="02040603050506020204" pitchFamily="18" charset="0"/>
                  <a:cs typeface="Times New Roman" panose="02020603050405020304" pitchFamily="18" charset="0"/>
                </a:rPr>
                <a:t> </a:t>
              </a:r>
              <a:r>
                <a:rPr lang="en-US" sz="4400" b="1" dirty="0" err="1">
                  <a:solidFill>
                    <a:schemeClr val="bg1"/>
                  </a:solidFill>
                  <a:latin typeface="UTM Avo" panose="02040603050506020204" pitchFamily="18" charset="0"/>
                  <a:cs typeface="Times New Roman" panose="02020603050405020304" pitchFamily="18" charset="0"/>
                </a:rPr>
                <a:t>gì</a:t>
              </a:r>
              <a:r>
                <a:rPr lang="en-US" sz="4400" b="1" dirty="0">
                  <a:solidFill>
                    <a:schemeClr val="bg1"/>
                  </a:solidFill>
                  <a:latin typeface="UTM Avo" panose="02040603050506020204" pitchFamily="18" charset="0"/>
                  <a:cs typeface="Times New Roman" panose="02020603050405020304" pitchFamily="18" charset="0"/>
                </a:rPr>
                <a:t>? </a:t>
              </a:r>
              <a:r>
                <a:rPr lang="en-US" sz="4400" b="1" i="1" dirty="0">
                  <a:solidFill>
                    <a:schemeClr val="bg1"/>
                  </a:solidFill>
                  <a:latin typeface="UTM Avo" panose="02040603050506020204" pitchFamily="18" charset="0"/>
                </a:rPr>
                <a:t>(</a:t>
              </a:r>
              <a:r>
                <a:rPr lang="en-US" sz="4400" b="1" i="1" dirty="0" err="1">
                  <a:solidFill>
                    <a:schemeClr val="bg1"/>
                  </a:solidFill>
                  <a:latin typeface="UTM Avo" panose="02040603050506020204" pitchFamily="18" charset="0"/>
                </a:rPr>
                <a:t>là</a:t>
              </a:r>
              <a:r>
                <a:rPr lang="en-US" sz="4400" b="1" i="1" dirty="0">
                  <a:solidFill>
                    <a:schemeClr val="bg1"/>
                  </a:solidFill>
                  <a:latin typeface="UTM Avo" panose="02040603050506020204" pitchFamily="18" charset="0"/>
                </a:rPr>
                <a:t> ai, </a:t>
              </a:r>
              <a:r>
                <a:rPr lang="en-US" sz="4400" b="1" i="1" dirty="0" err="1">
                  <a:solidFill>
                    <a:schemeClr val="bg1"/>
                  </a:solidFill>
                  <a:latin typeface="UTM Avo" panose="02040603050506020204" pitchFamily="18" charset="0"/>
                </a:rPr>
                <a:t>là</a:t>
              </a:r>
              <a:r>
                <a:rPr lang="en-US" sz="4400" b="1" i="1" dirty="0">
                  <a:solidFill>
                    <a:schemeClr val="bg1"/>
                  </a:solidFill>
                  <a:latin typeface="UTM Avo" panose="02040603050506020204" pitchFamily="18" charset="0"/>
                </a:rPr>
                <a:t> con </a:t>
              </a:r>
              <a:r>
                <a:rPr lang="en-US" sz="4400" b="1" i="1" dirty="0" err="1">
                  <a:solidFill>
                    <a:schemeClr val="bg1"/>
                  </a:solidFill>
                  <a:latin typeface="UTM Avo" panose="02040603050506020204" pitchFamily="18" charset="0"/>
                </a:rPr>
                <a:t>gì</a:t>
              </a:r>
              <a:r>
                <a:rPr lang="en-US" sz="4400" b="1" i="1" dirty="0">
                  <a:solidFill>
                    <a:schemeClr val="bg1"/>
                  </a:solidFill>
                  <a:latin typeface="UTM Avo" panose="02040603050506020204" pitchFamily="18" charset="0"/>
                </a:rPr>
                <a:t>) ?</a:t>
              </a:r>
            </a:p>
            <a:p>
              <a:pPr algn="ctr"/>
              <a:endParaRPr lang="en-US" sz="4400" b="1" dirty="0">
                <a:solidFill>
                  <a:schemeClr val="bg1"/>
                </a:solidFill>
                <a:latin typeface="UTM Avo" panose="02040603050506020204" pitchFamily="18" charset="0"/>
                <a:cs typeface="Times New Roman" panose="02020603050405020304" pitchFamily="18" charset="0"/>
              </a:endParaRPr>
            </a:p>
          </p:txBody>
        </p:sp>
      </p:grpSp>
      <p:cxnSp>
        <p:nvCxnSpPr>
          <p:cNvPr id="27" name="Straight Arrow Connector 26"/>
          <p:cNvCxnSpPr/>
          <p:nvPr/>
        </p:nvCxnSpPr>
        <p:spPr>
          <a:xfrm>
            <a:off x="8867514" y="4243534"/>
            <a:ext cx="400081" cy="931322"/>
          </a:xfrm>
          <a:prstGeom prst="straightConnector1">
            <a:avLst/>
          </a:prstGeom>
          <a:ln w="69850">
            <a:tailEnd type="triangle"/>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16766307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randombar(horizontal)">
                                      <p:cBhvr>
                                        <p:cTn id="14" dur="500"/>
                                        <p:tgtEl>
                                          <p:spTgt spid="19"/>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wipe(up)">
                                      <p:cBhvr>
                                        <p:cTn id="19" dur="500"/>
                                        <p:tgtEl>
                                          <p:spTgt spid="23"/>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wipe(left)">
                                      <p:cBhvr>
                                        <p:cTn id="24" dur="500"/>
                                        <p:tgtEl>
                                          <p:spTgt spid="20"/>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wipe(up)">
                                      <p:cBhvr>
                                        <p:cTn id="29" dur="500"/>
                                        <p:tgtEl>
                                          <p:spTgt spid="8"/>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fade">
                                      <p:cBhvr>
                                        <p:cTn id="34" dur="1000"/>
                                        <p:tgtEl>
                                          <p:spTgt spid="9"/>
                                        </p:tgtEl>
                                      </p:cBhvr>
                                    </p:animEffect>
                                    <p:anim calcmode="lin" valueType="num">
                                      <p:cBhvr>
                                        <p:cTn id="35" dur="1000" fill="hold"/>
                                        <p:tgtEl>
                                          <p:spTgt spid="9"/>
                                        </p:tgtEl>
                                        <p:attrNameLst>
                                          <p:attrName>ppt_x</p:attrName>
                                        </p:attrNameLst>
                                      </p:cBhvr>
                                      <p:tavLst>
                                        <p:tav tm="0">
                                          <p:val>
                                            <p:strVal val="#ppt_x"/>
                                          </p:val>
                                        </p:tav>
                                        <p:tav tm="100000">
                                          <p:val>
                                            <p:strVal val="#ppt_x"/>
                                          </p:val>
                                        </p:tav>
                                      </p:tavLst>
                                    </p:anim>
                                    <p:anim calcmode="lin" valueType="num">
                                      <p:cBhvr>
                                        <p:cTn id="3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2" presetClass="entr" presetSubtype="1" fill="hold" nodeType="clickEffect">
                                  <p:stCondLst>
                                    <p:cond delay="0"/>
                                  </p:stCondLst>
                                  <p:childTnLst>
                                    <p:set>
                                      <p:cBhvr>
                                        <p:cTn id="40" dur="1" fill="hold">
                                          <p:stCondLst>
                                            <p:cond delay="0"/>
                                          </p:stCondLst>
                                        </p:cTn>
                                        <p:tgtEl>
                                          <p:spTgt spid="7"/>
                                        </p:tgtEl>
                                        <p:attrNameLst>
                                          <p:attrName>style.visibility</p:attrName>
                                        </p:attrNameLst>
                                      </p:cBhvr>
                                      <p:to>
                                        <p:strVal val="visible"/>
                                      </p:to>
                                    </p:set>
                                    <p:animEffect transition="in" filter="wipe(up)">
                                      <p:cBhvr>
                                        <p:cTn id="41" dur="500"/>
                                        <p:tgtEl>
                                          <p:spTgt spid="7"/>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nodeType="clickEffect">
                                  <p:stCondLst>
                                    <p:cond delay="0"/>
                                  </p:stCondLst>
                                  <p:childTnLst>
                                    <p:set>
                                      <p:cBhvr>
                                        <p:cTn id="45" dur="1" fill="hold">
                                          <p:stCondLst>
                                            <p:cond delay="0"/>
                                          </p:stCondLst>
                                        </p:cTn>
                                        <p:tgtEl>
                                          <p:spTgt spid="24"/>
                                        </p:tgtEl>
                                        <p:attrNameLst>
                                          <p:attrName>style.visibility</p:attrName>
                                        </p:attrNameLst>
                                      </p:cBhvr>
                                      <p:to>
                                        <p:strVal val="visible"/>
                                      </p:to>
                                    </p:set>
                                    <p:animEffect transition="in" filter="wipe(left)">
                                      <p:cBhvr>
                                        <p:cTn id="46" dur="500"/>
                                        <p:tgtEl>
                                          <p:spTgt spid="24"/>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1" fill="hold" nodeType="clickEffect">
                                  <p:stCondLst>
                                    <p:cond delay="0"/>
                                  </p:stCondLst>
                                  <p:childTnLst>
                                    <p:set>
                                      <p:cBhvr>
                                        <p:cTn id="50" dur="1" fill="hold">
                                          <p:stCondLst>
                                            <p:cond delay="0"/>
                                          </p:stCondLst>
                                        </p:cTn>
                                        <p:tgtEl>
                                          <p:spTgt spid="27"/>
                                        </p:tgtEl>
                                        <p:attrNameLst>
                                          <p:attrName>style.visibility</p:attrName>
                                        </p:attrNameLst>
                                      </p:cBhvr>
                                      <p:to>
                                        <p:strVal val="visible"/>
                                      </p:to>
                                    </p:set>
                                    <p:animEffect transition="in" filter="wipe(up)">
                                      <p:cBhvr>
                                        <p:cTn id="51" dur="500"/>
                                        <p:tgtEl>
                                          <p:spTgt spid="27"/>
                                        </p:tgtEl>
                                      </p:cBhvr>
                                    </p:animEffect>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16"/>
                                        </p:tgtEl>
                                        <p:attrNameLst>
                                          <p:attrName>style.visibility</p:attrName>
                                        </p:attrNameLst>
                                      </p:cBhvr>
                                      <p:to>
                                        <p:strVal val="visible"/>
                                      </p:to>
                                    </p:set>
                                    <p:animEffect transition="in" filter="fade">
                                      <p:cBhvr>
                                        <p:cTn id="56" dur="1000"/>
                                        <p:tgtEl>
                                          <p:spTgt spid="16"/>
                                        </p:tgtEl>
                                      </p:cBhvr>
                                    </p:animEffect>
                                    <p:anim calcmode="lin" valueType="num">
                                      <p:cBhvr>
                                        <p:cTn id="57" dur="1000" fill="hold"/>
                                        <p:tgtEl>
                                          <p:spTgt spid="16"/>
                                        </p:tgtEl>
                                        <p:attrNameLst>
                                          <p:attrName>ppt_x</p:attrName>
                                        </p:attrNameLst>
                                      </p:cBhvr>
                                      <p:tavLst>
                                        <p:tav tm="0">
                                          <p:val>
                                            <p:strVal val="#ppt_x"/>
                                          </p:val>
                                        </p:tav>
                                        <p:tav tm="100000">
                                          <p:val>
                                            <p:strVal val="#ppt_x"/>
                                          </p:val>
                                        </p:tav>
                                      </p:tavLst>
                                    </p:anim>
                                    <p:anim calcmode="lin" valueType="num">
                                      <p:cBhvr>
                                        <p:cTn id="58"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D533868-2B26-417A-9E7B-9BB79FCD8D7C}"/>
              </a:ext>
            </a:extLst>
          </p:cNvPr>
          <p:cNvSpPr/>
          <p:nvPr/>
        </p:nvSpPr>
        <p:spPr>
          <a:xfrm>
            <a:off x="2830656" y="1201065"/>
            <a:ext cx="8381295" cy="646331"/>
          </a:xfrm>
          <a:prstGeom prst="rect">
            <a:avLst/>
          </a:prstGeom>
          <a:noFill/>
          <a:effectLst>
            <a:glow rad="762000">
              <a:schemeClr val="accent1">
                <a:alpha val="40000"/>
              </a:schemeClr>
            </a:glow>
          </a:effectLst>
        </p:spPr>
        <p:txBody>
          <a:bodyPr wrap="square" lIns="91440" tIns="45720" rIns="91440" bIns="45720">
            <a:spAutoFit/>
          </a:bodyPr>
          <a:lstStyle/>
          <a:p>
            <a:pPr algn="ctr"/>
            <a:r>
              <a:rPr lang="en-US" sz="3600" dirty="0" err="1">
                <a:solidFill>
                  <a:srgbClr val="FFFF00"/>
                </a:solidFill>
                <a:latin typeface="UTM Habano" panose="02040603050506020204" pitchFamily="18" charset="0"/>
                <a:cs typeface="Times New Roman" panose="02020603050405020304" pitchFamily="18" charset="0"/>
              </a:rPr>
              <a:t>Ghi</a:t>
            </a:r>
            <a:r>
              <a:rPr lang="en-US" sz="3600" dirty="0">
                <a:solidFill>
                  <a:srgbClr val="FFFF00"/>
                </a:solidFill>
                <a:latin typeface="UTM Habano" panose="02040603050506020204" pitchFamily="18" charset="0"/>
                <a:cs typeface="Times New Roman" panose="02020603050405020304" pitchFamily="18" charset="0"/>
              </a:rPr>
              <a:t> </a:t>
            </a:r>
            <a:r>
              <a:rPr lang="en-US" sz="3600" dirty="0" err="1">
                <a:solidFill>
                  <a:srgbClr val="FFFF00"/>
                </a:solidFill>
                <a:latin typeface="UTM Habano" panose="02040603050506020204" pitchFamily="18" charset="0"/>
                <a:cs typeface="Times New Roman" panose="02020603050405020304" pitchFamily="18" charset="0"/>
              </a:rPr>
              <a:t>nhớ</a:t>
            </a:r>
            <a:r>
              <a:rPr lang="en-US" sz="3600" dirty="0">
                <a:solidFill>
                  <a:srgbClr val="FFFF00"/>
                </a:solidFill>
                <a:latin typeface="UTM Habano" panose="02040603050506020204" pitchFamily="18" charset="0"/>
                <a:cs typeface="Times New Roman" panose="02020603050405020304" pitchFamily="18" charset="0"/>
              </a:rPr>
              <a:t>:</a:t>
            </a:r>
          </a:p>
        </p:txBody>
      </p:sp>
      <p:sp>
        <p:nvSpPr>
          <p:cNvPr id="5" name="Rectangle 4"/>
          <p:cNvSpPr/>
          <p:nvPr/>
        </p:nvSpPr>
        <p:spPr>
          <a:xfrm>
            <a:off x="3709181" y="1847396"/>
            <a:ext cx="7502769" cy="1815882"/>
          </a:xfrm>
          <a:prstGeom prst="rect">
            <a:avLst/>
          </a:prstGeom>
        </p:spPr>
        <p:txBody>
          <a:bodyPr wrap="square">
            <a:spAutoFit/>
          </a:bodyPr>
          <a:lstStyle/>
          <a:p>
            <a:r>
              <a:rPr lang="en-US" sz="2800" dirty="0">
                <a:solidFill>
                  <a:schemeClr val="bg1"/>
                </a:solidFill>
                <a:latin typeface="Arial" panose="020B0604020202020204" pitchFamily="34" charset="0"/>
                <a:cs typeface="Arial" panose="020B0604020202020204" pitchFamily="34" charset="0"/>
              </a:rPr>
              <a:t>1. </a:t>
            </a:r>
            <a:r>
              <a:rPr lang="en-US" sz="2800" dirty="0" err="1">
                <a:solidFill>
                  <a:schemeClr val="bg1"/>
                </a:solidFill>
                <a:latin typeface="Arial" panose="020B0604020202020204" pitchFamily="34" charset="0"/>
                <a:cs typeface="Arial" panose="020B0604020202020204" pitchFamily="34" charset="0"/>
              </a:rPr>
              <a:t>Câu</a:t>
            </a:r>
            <a:r>
              <a:rPr lang="en-US" sz="2800"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kể</a:t>
            </a:r>
            <a:r>
              <a:rPr lang="en-US" sz="2800" dirty="0">
                <a:solidFill>
                  <a:schemeClr val="bg1"/>
                </a:solidFill>
                <a:latin typeface="Arial" panose="020B0604020202020204" pitchFamily="34" charset="0"/>
                <a:cs typeface="Arial" panose="020B0604020202020204" pitchFamily="34" charset="0"/>
              </a:rPr>
              <a:t> </a:t>
            </a:r>
            <a:r>
              <a:rPr lang="en-US" sz="2800" b="1" i="1" dirty="0">
                <a:solidFill>
                  <a:schemeClr val="bg1"/>
                </a:solidFill>
                <a:latin typeface="Arial" panose="020B0604020202020204" pitchFamily="34" charset="0"/>
                <a:cs typeface="Arial" panose="020B0604020202020204" pitchFamily="34" charset="0"/>
              </a:rPr>
              <a:t>Ai </a:t>
            </a:r>
            <a:r>
              <a:rPr lang="en-US" sz="2800" b="1" i="1" dirty="0" err="1">
                <a:solidFill>
                  <a:schemeClr val="bg1"/>
                </a:solidFill>
                <a:latin typeface="Arial" panose="020B0604020202020204" pitchFamily="34" charset="0"/>
                <a:cs typeface="Arial" panose="020B0604020202020204" pitchFamily="34" charset="0"/>
              </a:rPr>
              <a:t>là</a:t>
            </a:r>
            <a:r>
              <a:rPr lang="en-US" sz="2800" b="1" i="1" dirty="0">
                <a:solidFill>
                  <a:schemeClr val="bg1"/>
                </a:solidFill>
                <a:latin typeface="Arial" panose="020B0604020202020204" pitchFamily="34" charset="0"/>
                <a:cs typeface="Arial" panose="020B0604020202020204" pitchFamily="34" charset="0"/>
              </a:rPr>
              <a:t> </a:t>
            </a:r>
            <a:r>
              <a:rPr lang="en-US" sz="2800" b="1" i="1" dirty="0" err="1">
                <a:solidFill>
                  <a:schemeClr val="bg1"/>
                </a:solidFill>
                <a:latin typeface="Arial" panose="020B0604020202020204" pitchFamily="34" charset="0"/>
                <a:cs typeface="Arial" panose="020B0604020202020204" pitchFamily="34" charset="0"/>
              </a:rPr>
              <a:t>gì</a:t>
            </a:r>
            <a:r>
              <a:rPr lang="en-US" sz="2800" b="1" i="1"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Gồm</a:t>
            </a:r>
            <a:r>
              <a:rPr lang="en-US" sz="2800"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hai</a:t>
            </a:r>
            <a:r>
              <a:rPr lang="en-US" sz="2800"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bộ</a:t>
            </a:r>
            <a:r>
              <a:rPr lang="en-US" sz="2800"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phận</a:t>
            </a:r>
            <a:r>
              <a:rPr lang="en-US" sz="2800"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Bộ</a:t>
            </a:r>
            <a:r>
              <a:rPr lang="en-US" sz="2800"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phận</a:t>
            </a:r>
            <a:r>
              <a:rPr lang="en-US" sz="2800"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thứ</a:t>
            </a:r>
            <a:r>
              <a:rPr lang="en-US" sz="2800"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nhất</a:t>
            </a:r>
            <a:r>
              <a:rPr lang="en-US" sz="2800"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là</a:t>
            </a:r>
            <a:r>
              <a:rPr lang="en-US" sz="2800"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chủ</a:t>
            </a:r>
            <a:r>
              <a:rPr lang="en-US" sz="2800"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ngữ</a:t>
            </a:r>
            <a:r>
              <a:rPr lang="en-US" sz="2800"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trả</a:t>
            </a:r>
            <a:r>
              <a:rPr lang="en-US" sz="2800"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lời</a:t>
            </a:r>
            <a:r>
              <a:rPr lang="en-US" sz="2800"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cho</a:t>
            </a:r>
            <a:r>
              <a:rPr lang="en-US" sz="2800"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câu</a:t>
            </a:r>
            <a:r>
              <a:rPr lang="en-US" sz="2800"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hỏi</a:t>
            </a:r>
            <a:r>
              <a:rPr lang="en-US" sz="2800" dirty="0">
                <a:solidFill>
                  <a:schemeClr val="bg1"/>
                </a:solidFill>
                <a:latin typeface="Arial" panose="020B0604020202020204" pitchFamily="34" charset="0"/>
                <a:cs typeface="Arial" panose="020B0604020202020204" pitchFamily="34" charset="0"/>
              </a:rPr>
              <a:t>: </a:t>
            </a:r>
            <a:r>
              <a:rPr lang="en-US" sz="2800" b="1" i="1" dirty="0">
                <a:solidFill>
                  <a:schemeClr val="accent2">
                    <a:lumMod val="40000"/>
                    <a:lumOff val="60000"/>
                  </a:schemeClr>
                </a:solidFill>
                <a:latin typeface="Arial" panose="020B0604020202020204" pitchFamily="34" charset="0"/>
                <a:cs typeface="Arial" panose="020B0604020202020204" pitchFamily="34" charset="0"/>
              </a:rPr>
              <a:t>Ai (</a:t>
            </a:r>
            <a:r>
              <a:rPr lang="en-US" sz="2800" b="1" i="1" dirty="0" err="1">
                <a:solidFill>
                  <a:schemeClr val="accent2">
                    <a:lumMod val="40000"/>
                    <a:lumOff val="60000"/>
                  </a:schemeClr>
                </a:solidFill>
                <a:latin typeface="Arial" panose="020B0604020202020204" pitchFamily="34" charset="0"/>
                <a:cs typeface="Arial" panose="020B0604020202020204" pitchFamily="34" charset="0"/>
              </a:rPr>
              <a:t>cái</a:t>
            </a:r>
            <a:r>
              <a:rPr lang="en-US" sz="2800" b="1" i="1" dirty="0">
                <a:solidFill>
                  <a:schemeClr val="accent2">
                    <a:lumMod val="40000"/>
                    <a:lumOff val="60000"/>
                  </a:schemeClr>
                </a:solidFill>
                <a:latin typeface="Arial" panose="020B0604020202020204" pitchFamily="34" charset="0"/>
                <a:cs typeface="Arial" panose="020B0604020202020204" pitchFamily="34" charset="0"/>
              </a:rPr>
              <a:t> </a:t>
            </a:r>
            <a:r>
              <a:rPr lang="en-US" sz="2800" b="1" i="1" dirty="0" err="1">
                <a:solidFill>
                  <a:schemeClr val="accent2">
                    <a:lumMod val="40000"/>
                    <a:lumOff val="60000"/>
                  </a:schemeClr>
                </a:solidFill>
                <a:latin typeface="Arial" panose="020B0604020202020204" pitchFamily="34" charset="0"/>
                <a:cs typeface="Arial" panose="020B0604020202020204" pitchFamily="34" charset="0"/>
              </a:rPr>
              <a:t>gì</a:t>
            </a:r>
            <a:r>
              <a:rPr lang="en-US" sz="2800" b="1" i="1" dirty="0">
                <a:solidFill>
                  <a:schemeClr val="accent2">
                    <a:lumMod val="40000"/>
                    <a:lumOff val="60000"/>
                  </a:schemeClr>
                </a:solidFill>
                <a:latin typeface="Arial" panose="020B0604020202020204" pitchFamily="34" charset="0"/>
                <a:cs typeface="Arial" panose="020B0604020202020204" pitchFamily="34" charset="0"/>
              </a:rPr>
              <a:t>, con </a:t>
            </a:r>
            <a:r>
              <a:rPr lang="en-US" sz="2800" b="1" i="1" dirty="0" err="1">
                <a:solidFill>
                  <a:schemeClr val="accent2">
                    <a:lumMod val="40000"/>
                    <a:lumOff val="60000"/>
                  </a:schemeClr>
                </a:solidFill>
                <a:latin typeface="Arial" panose="020B0604020202020204" pitchFamily="34" charset="0"/>
                <a:cs typeface="Arial" panose="020B0604020202020204" pitchFamily="34" charset="0"/>
              </a:rPr>
              <a:t>gì</a:t>
            </a:r>
            <a:r>
              <a:rPr lang="en-US" sz="2800" b="1" i="1" dirty="0">
                <a:solidFill>
                  <a:schemeClr val="accent2">
                    <a:lumMod val="40000"/>
                    <a:lumOff val="60000"/>
                  </a:schemeClr>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Bộ</a:t>
            </a:r>
            <a:r>
              <a:rPr lang="en-US" sz="2800"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phận</a:t>
            </a:r>
            <a:r>
              <a:rPr lang="en-US" sz="2800"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thứ</a:t>
            </a:r>
            <a:r>
              <a:rPr lang="en-US" sz="2800"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hai</a:t>
            </a:r>
            <a:r>
              <a:rPr lang="en-US" sz="2800"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là</a:t>
            </a:r>
            <a:r>
              <a:rPr lang="en-US" sz="2800"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vị</a:t>
            </a:r>
            <a:r>
              <a:rPr lang="en-US" sz="2800"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ngữ</a:t>
            </a:r>
            <a:r>
              <a:rPr lang="en-US" sz="2800"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trả</a:t>
            </a:r>
            <a:r>
              <a:rPr lang="en-US" sz="2800"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lời</a:t>
            </a:r>
            <a:r>
              <a:rPr lang="en-US" sz="2800"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cho</a:t>
            </a:r>
            <a:r>
              <a:rPr lang="en-US" sz="2800"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câu</a:t>
            </a:r>
            <a:r>
              <a:rPr lang="en-US" sz="2800"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hỏi</a:t>
            </a:r>
            <a:r>
              <a:rPr lang="en-US" sz="2800" dirty="0">
                <a:solidFill>
                  <a:schemeClr val="bg1"/>
                </a:solidFill>
                <a:latin typeface="Arial" panose="020B0604020202020204" pitchFamily="34" charset="0"/>
                <a:cs typeface="Arial" panose="020B0604020202020204" pitchFamily="34" charset="0"/>
              </a:rPr>
              <a:t>:</a:t>
            </a:r>
            <a:r>
              <a:rPr lang="en-US" sz="2800" b="1" i="1" dirty="0">
                <a:solidFill>
                  <a:schemeClr val="bg1"/>
                </a:solidFill>
                <a:latin typeface="Arial" panose="020B0604020202020204" pitchFamily="34" charset="0"/>
                <a:cs typeface="Arial" panose="020B0604020202020204" pitchFamily="34" charset="0"/>
              </a:rPr>
              <a:t> </a:t>
            </a:r>
            <a:r>
              <a:rPr lang="en-US" sz="2800" b="1" i="1" dirty="0" err="1">
                <a:solidFill>
                  <a:schemeClr val="accent2">
                    <a:lumMod val="40000"/>
                    <a:lumOff val="60000"/>
                  </a:schemeClr>
                </a:solidFill>
                <a:latin typeface="Arial" panose="020B0604020202020204" pitchFamily="34" charset="0"/>
                <a:cs typeface="Arial" panose="020B0604020202020204" pitchFamily="34" charset="0"/>
              </a:rPr>
              <a:t>Là</a:t>
            </a:r>
            <a:r>
              <a:rPr lang="en-US" sz="2800" b="1" i="1" dirty="0">
                <a:solidFill>
                  <a:schemeClr val="accent2">
                    <a:lumMod val="40000"/>
                    <a:lumOff val="60000"/>
                  </a:schemeClr>
                </a:solidFill>
                <a:latin typeface="Arial" panose="020B0604020202020204" pitchFamily="34" charset="0"/>
                <a:cs typeface="Arial" panose="020B0604020202020204" pitchFamily="34" charset="0"/>
              </a:rPr>
              <a:t> </a:t>
            </a:r>
            <a:r>
              <a:rPr lang="en-US" sz="2800" b="1" i="1" dirty="0" err="1">
                <a:solidFill>
                  <a:schemeClr val="accent2">
                    <a:lumMod val="40000"/>
                    <a:lumOff val="60000"/>
                  </a:schemeClr>
                </a:solidFill>
                <a:latin typeface="Arial" panose="020B0604020202020204" pitchFamily="34" charset="0"/>
                <a:cs typeface="Arial" panose="020B0604020202020204" pitchFamily="34" charset="0"/>
              </a:rPr>
              <a:t>gì</a:t>
            </a:r>
            <a:r>
              <a:rPr lang="en-US" sz="2800" b="1" i="1" dirty="0">
                <a:solidFill>
                  <a:schemeClr val="accent2">
                    <a:lumMod val="40000"/>
                    <a:lumOff val="60000"/>
                  </a:schemeClr>
                </a:solidFill>
                <a:latin typeface="Arial" panose="020B0604020202020204" pitchFamily="34" charset="0"/>
                <a:cs typeface="Arial" panose="020B0604020202020204" pitchFamily="34" charset="0"/>
              </a:rPr>
              <a:t> (</a:t>
            </a:r>
            <a:r>
              <a:rPr lang="en-US" sz="2800" b="1" i="1" dirty="0" err="1">
                <a:solidFill>
                  <a:schemeClr val="accent2">
                    <a:lumMod val="40000"/>
                    <a:lumOff val="60000"/>
                  </a:schemeClr>
                </a:solidFill>
                <a:latin typeface="Arial" panose="020B0604020202020204" pitchFamily="34" charset="0"/>
                <a:cs typeface="Arial" panose="020B0604020202020204" pitchFamily="34" charset="0"/>
              </a:rPr>
              <a:t>là</a:t>
            </a:r>
            <a:r>
              <a:rPr lang="en-US" sz="2800" b="1" i="1" dirty="0">
                <a:solidFill>
                  <a:schemeClr val="accent2">
                    <a:lumMod val="40000"/>
                    <a:lumOff val="60000"/>
                  </a:schemeClr>
                </a:solidFill>
                <a:latin typeface="Arial" panose="020B0604020202020204" pitchFamily="34" charset="0"/>
                <a:cs typeface="Arial" panose="020B0604020202020204" pitchFamily="34" charset="0"/>
              </a:rPr>
              <a:t> ai, </a:t>
            </a:r>
            <a:r>
              <a:rPr lang="en-US" sz="2800" b="1" i="1" dirty="0" err="1">
                <a:solidFill>
                  <a:schemeClr val="accent2">
                    <a:lumMod val="40000"/>
                    <a:lumOff val="60000"/>
                  </a:schemeClr>
                </a:solidFill>
                <a:latin typeface="Arial" panose="020B0604020202020204" pitchFamily="34" charset="0"/>
                <a:cs typeface="Arial" panose="020B0604020202020204" pitchFamily="34" charset="0"/>
              </a:rPr>
              <a:t>là</a:t>
            </a:r>
            <a:r>
              <a:rPr lang="en-US" sz="2800" b="1" i="1" dirty="0">
                <a:solidFill>
                  <a:schemeClr val="accent2">
                    <a:lumMod val="40000"/>
                    <a:lumOff val="60000"/>
                  </a:schemeClr>
                </a:solidFill>
                <a:latin typeface="Arial" panose="020B0604020202020204" pitchFamily="34" charset="0"/>
                <a:cs typeface="Arial" panose="020B0604020202020204" pitchFamily="34" charset="0"/>
              </a:rPr>
              <a:t> con </a:t>
            </a:r>
            <a:r>
              <a:rPr lang="en-US" sz="2800" b="1" i="1" dirty="0" err="1">
                <a:solidFill>
                  <a:schemeClr val="accent2">
                    <a:lumMod val="40000"/>
                    <a:lumOff val="60000"/>
                  </a:schemeClr>
                </a:solidFill>
                <a:latin typeface="Arial" panose="020B0604020202020204" pitchFamily="34" charset="0"/>
                <a:cs typeface="Arial" panose="020B0604020202020204" pitchFamily="34" charset="0"/>
              </a:rPr>
              <a:t>gì</a:t>
            </a:r>
            <a:r>
              <a:rPr lang="en-US" sz="2800" b="1" i="1" dirty="0">
                <a:solidFill>
                  <a:schemeClr val="accent2">
                    <a:lumMod val="40000"/>
                    <a:lumOff val="60000"/>
                  </a:schemeClr>
                </a:solidFill>
                <a:latin typeface="Arial" panose="020B0604020202020204" pitchFamily="34" charset="0"/>
                <a:cs typeface="Arial" panose="020B0604020202020204" pitchFamily="34" charset="0"/>
              </a:rPr>
              <a:t>)?</a:t>
            </a:r>
          </a:p>
        </p:txBody>
      </p:sp>
      <p:sp>
        <p:nvSpPr>
          <p:cNvPr id="9" name="Rectangle 8"/>
          <p:cNvSpPr/>
          <p:nvPr/>
        </p:nvSpPr>
        <p:spPr>
          <a:xfrm>
            <a:off x="3709182" y="3663278"/>
            <a:ext cx="7502768" cy="1384995"/>
          </a:xfrm>
          <a:prstGeom prst="rect">
            <a:avLst/>
          </a:prstGeom>
        </p:spPr>
        <p:txBody>
          <a:bodyPr wrap="square">
            <a:spAutoFit/>
          </a:bodyPr>
          <a:lstStyle/>
          <a:p>
            <a:r>
              <a:rPr lang="vi-VN" sz="2800" dirty="0">
                <a:solidFill>
                  <a:schemeClr val="bg1"/>
                </a:solidFill>
                <a:latin typeface="Arial" panose="020B0604020202020204" pitchFamily="34" charset="0"/>
                <a:cs typeface="Arial" panose="020B0604020202020204" pitchFamily="34" charset="0"/>
              </a:rPr>
              <a:t>2. Câu kể </a:t>
            </a:r>
            <a:r>
              <a:rPr lang="vi-VN" sz="2800" b="1" i="1" dirty="0">
                <a:solidFill>
                  <a:schemeClr val="bg1"/>
                </a:solidFill>
                <a:latin typeface="Arial" panose="020B0604020202020204" pitchFamily="34" charset="0"/>
                <a:cs typeface="Arial" panose="020B0604020202020204" pitchFamily="34" charset="0"/>
              </a:rPr>
              <a:t>Ai là gì? </a:t>
            </a:r>
            <a:r>
              <a:rPr lang="vi-VN" sz="2800" dirty="0">
                <a:solidFill>
                  <a:schemeClr val="bg1"/>
                </a:solidFill>
                <a:latin typeface="Arial" panose="020B0604020202020204" pitchFamily="34" charset="0"/>
                <a:cs typeface="Arial" panose="020B0604020202020204" pitchFamily="34" charset="0"/>
              </a:rPr>
              <a:t>được dùng để giới thiệu hoặc nêu nhận định về một người, một vật nào đó.</a:t>
            </a:r>
          </a:p>
        </p:txBody>
      </p:sp>
      <p:pic>
        <p:nvPicPr>
          <p:cNvPr id="10" name="Picture 9" descr="A picture containing toy, doll, clipart&#10;&#10;Description automatically generated">
            <a:extLst>
              <a:ext uri="{FF2B5EF4-FFF2-40B4-BE49-F238E27FC236}">
                <a16:creationId xmlns:a16="http://schemas.microsoft.com/office/drawing/2014/main" id="{B71EA60B-0EAD-4B83-81D8-0D06D103678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52173"/>
          <a:stretch/>
        </p:blipFill>
        <p:spPr>
          <a:xfrm flipH="1">
            <a:off x="323955" y="1847396"/>
            <a:ext cx="3708781" cy="4745818"/>
          </a:xfrm>
          <a:prstGeom prst="rect">
            <a:avLst/>
          </a:prstGeom>
          <a:effectLst>
            <a:outerShdw blurRad="76200" dir="18900000" sy="23000" kx="-1200000" algn="bl" rotWithShape="0">
              <a:prstClr val="black">
                <a:alpha val="20000"/>
              </a:prstClr>
            </a:outerShdw>
          </a:effectLst>
        </p:spPr>
      </p:pic>
    </p:spTree>
    <p:extLst>
      <p:ext uri="{BB962C8B-B14F-4D97-AF65-F5344CB8AC3E}">
        <p14:creationId xmlns:p14="http://schemas.microsoft.com/office/powerpoint/2010/main" val="86029571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0-#ppt_w/2"/>
                                          </p:val>
                                        </p:tav>
                                        <p:tav tm="100000">
                                          <p:val>
                                            <p:strVal val="#ppt_x"/>
                                          </p:val>
                                        </p:tav>
                                      </p:tavLst>
                                    </p:anim>
                                    <p:anim calcmode="lin" valueType="num">
                                      <p:cBhvr additive="base">
                                        <p:cTn id="8" dur="1000" fill="hold"/>
                                        <p:tgtEl>
                                          <p:spTgt spid="10"/>
                                        </p:tgtEl>
                                        <p:attrNameLst>
                                          <p:attrName>ppt_y</p:attrName>
                                        </p:attrNameLst>
                                      </p:cBhvr>
                                      <p:tavLst>
                                        <p:tav tm="0">
                                          <p:val>
                                            <p:strVal val="#ppt_y"/>
                                          </p:val>
                                        </p:tav>
                                        <p:tav tm="100000">
                                          <p:val>
                                            <p:strVal val="#ppt_y"/>
                                          </p:val>
                                        </p:tav>
                                      </p:tavLst>
                                    </p:anim>
                                  </p:childTnLst>
                                </p:cTn>
                              </p:par>
                              <p:par>
                                <p:cTn id="9" presetID="22" presetClass="entr" presetSubtype="8"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left)">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left)">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left)">
                                      <p:cBhvr>
                                        <p:cTn id="2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9"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D533868-2B26-417A-9E7B-9BB79FCD8D7C}"/>
              </a:ext>
            </a:extLst>
          </p:cNvPr>
          <p:cNvSpPr/>
          <p:nvPr/>
        </p:nvSpPr>
        <p:spPr>
          <a:xfrm>
            <a:off x="4871643" y="2045126"/>
            <a:ext cx="2519757" cy="646331"/>
          </a:xfrm>
          <a:prstGeom prst="rect">
            <a:avLst/>
          </a:prstGeom>
          <a:noFill/>
          <a:effectLst>
            <a:glow rad="762000">
              <a:schemeClr val="accent1">
                <a:alpha val="40000"/>
              </a:schemeClr>
            </a:glow>
          </a:effectLst>
        </p:spPr>
        <p:txBody>
          <a:bodyPr wrap="square" lIns="91440" tIns="45720" rIns="91440" bIns="45720">
            <a:spAutoFit/>
          </a:bodyPr>
          <a:lstStyle/>
          <a:p>
            <a:pPr algn="ctr"/>
            <a:r>
              <a:rPr lang="en-US" sz="3600" dirty="0" err="1">
                <a:solidFill>
                  <a:srgbClr val="FFFF00"/>
                </a:solidFill>
                <a:latin typeface="UTM Habano" panose="02040603050506020204" pitchFamily="18" charset="0"/>
                <a:cs typeface="Times New Roman" panose="02020603050405020304" pitchFamily="18" charset="0"/>
              </a:rPr>
              <a:t>Dặn</a:t>
            </a:r>
            <a:r>
              <a:rPr lang="en-US" sz="3600" dirty="0">
                <a:solidFill>
                  <a:srgbClr val="FFFF00"/>
                </a:solidFill>
                <a:latin typeface="UTM Habano" panose="02040603050506020204" pitchFamily="18" charset="0"/>
                <a:cs typeface="Times New Roman" panose="02020603050405020304" pitchFamily="18" charset="0"/>
              </a:rPr>
              <a:t> </a:t>
            </a:r>
            <a:r>
              <a:rPr lang="en-US" sz="3600" dirty="0" err="1">
                <a:solidFill>
                  <a:srgbClr val="FFFF00"/>
                </a:solidFill>
                <a:latin typeface="UTM Habano" panose="02040603050506020204" pitchFamily="18" charset="0"/>
                <a:cs typeface="Times New Roman" panose="02020603050405020304" pitchFamily="18" charset="0"/>
              </a:rPr>
              <a:t>dò</a:t>
            </a:r>
            <a:endParaRPr lang="en-US" sz="3600" dirty="0">
              <a:solidFill>
                <a:srgbClr val="FFFF00"/>
              </a:solidFill>
              <a:latin typeface="UTM Habano" panose="02040603050506020204" pitchFamily="18" charset="0"/>
              <a:cs typeface="Times New Roman" panose="02020603050405020304" pitchFamily="18" charset="0"/>
            </a:endParaRPr>
          </a:p>
        </p:txBody>
      </p:sp>
      <p:pic>
        <p:nvPicPr>
          <p:cNvPr id="10" name="Picture 9" descr="A picture containing toy, doll, clipart&#10;&#10;Description automatically generated">
            <a:extLst>
              <a:ext uri="{FF2B5EF4-FFF2-40B4-BE49-F238E27FC236}">
                <a16:creationId xmlns:a16="http://schemas.microsoft.com/office/drawing/2014/main" id="{B71EA60B-0EAD-4B83-81D8-0D06D103678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52173"/>
          <a:stretch/>
        </p:blipFill>
        <p:spPr>
          <a:xfrm flipH="1">
            <a:off x="323955" y="1847396"/>
            <a:ext cx="3708781" cy="4745818"/>
          </a:xfrm>
          <a:prstGeom prst="rect">
            <a:avLst/>
          </a:prstGeom>
          <a:effectLst>
            <a:outerShdw blurRad="76200" dir="18900000" sy="23000" kx="-1200000" algn="bl" rotWithShape="0">
              <a:prstClr val="black">
                <a:alpha val="20000"/>
              </a:prstClr>
            </a:outerShdw>
          </a:effectLst>
        </p:spPr>
      </p:pic>
      <p:sp>
        <p:nvSpPr>
          <p:cNvPr id="6" name="Rectangle 5">
            <a:extLst>
              <a:ext uri="{FF2B5EF4-FFF2-40B4-BE49-F238E27FC236}">
                <a16:creationId xmlns:a16="http://schemas.microsoft.com/office/drawing/2014/main" id="{2D533868-2B26-417A-9E7B-9BB79FCD8D7C}"/>
              </a:ext>
            </a:extLst>
          </p:cNvPr>
          <p:cNvSpPr/>
          <p:nvPr/>
        </p:nvSpPr>
        <p:spPr>
          <a:xfrm>
            <a:off x="3132817" y="2691457"/>
            <a:ext cx="6082107" cy="1200329"/>
          </a:xfrm>
          <a:prstGeom prst="rect">
            <a:avLst/>
          </a:prstGeom>
          <a:noFill/>
          <a:effectLst>
            <a:glow rad="762000">
              <a:schemeClr val="accent1">
                <a:alpha val="40000"/>
              </a:schemeClr>
            </a:glow>
          </a:effectLst>
        </p:spPr>
        <p:txBody>
          <a:bodyPr wrap="square" lIns="91440" tIns="45720" rIns="91440" bIns="45720">
            <a:spAutoFit/>
          </a:bodyPr>
          <a:lstStyle/>
          <a:p>
            <a:pPr marL="571500" indent="-571500" algn="ctr">
              <a:buFontTx/>
              <a:buChar char="-"/>
            </a:pPr>
            <a:r>
              <a:rPr lang="en-US" sz="3600" dirty="0" err="1">
                <a:solidFill>
                  <a:schemeClr val="bg1"/>
                </a:solidFill>
                <a:latin typeface="UTM Avo" panose="02040603050506020204" pitchFamily="18" charset="0"/>
                <a:cs typeface="Times New Roman" panose="02020603050405020304" pitchFamily="18" charset="0"/>
              </a:rPr>
              <a:t>Hoàn</a:t>
            </a:r>
            <a:r>
              <a:rPr lang="en-US" sz="3600" dirty="0">
                <a:solidFill>
                  <a:schemeClr val="bg1"/>
                </a:solidFill>
                <a:latin typeface="UTM Avo" panose="02040603050506020204" pitchFamily="18" charset="0"/>
                <a:cs typeface="Times New Roman" panose="02020603050405020304" pitchFamily="18" charset="0"/>
              </a:rPr>
              <a:t> </a:t>
            </a:r>
            <a:r>
              <a:rPr lang="en-US" sz="3600" dirty="0" err="1">
                <a:solidFill>
                  <a:schemeClr val="bg1"/>
                </a:solidFill>
                <a:latin typeface="UTM Avo" panose="02040603050506020204" pitchFamily="18" charset="0"/>
                <a:cs typeface="Times New Roman" panose="02020603050405020304" pitchFamily="18" charset="0"/>
              </a:rPr>
              <a:t>thành</a:t>
            </a:r>
            <a:r>
              <a:rPr lang="en-US" sz="3600" dirty="0">
                <a:solidFill>
                  <a:schemeClr val="bg1"/>
                </a:solidFill>
                <a:latin typeface="UTM Avo" panose="02040603050506020204" pitchFamily="18" charset="0"/>
                <a:cs typeface="Times New Roman" panose="02020603050405020304" pitchFamily="18" charset="0"/>
              </a:rPr>
              <a:t> </a:t>
            </a:r>
            <a:r>
              <a:rPr lang="en-US" sz="3600" dirty="0" err="1">
                <a:solidFill>
                  <a:schemeClr val="bg1"/>
                </a:solidFill>
                <a:latin typeface="UTM Avo" panose="02040603050506020204" pitchFamily="18" charset="0"/>
                <a:cs typeface="Times New Roman" panose="02020603050405020304" pitchFamily="18" charset="0"/>
              </a:rPr>
              <a:t>bài</a:t>
            </a:r>
            <a:r>
              <a:rPr lang="en-US" sz="3600" dirty="0">
                <a:solidFill>
                  <a:schemeClr val="bg1"/>
                </a:solidFill>
                <a:latin typeface="UTM Avo" panose="02040603050506020204" pitchFamily="18" charset="0"/>
                <a:cs typeface="Times New Roman" panose="02020603050405020304" pitchFamily="18" charset="0"/>
              </a:rPr>
              <a:t> </a:t>
            </a:r>
            <a:r>
              <a:rPr lang="en-US" sz="3600" dirty="0" err="1">
                <a:solidFill>
                  <a:schemeClr val="bg1"/>
                </a:solidFill>
                <a:latin typeface="UTM Avo" panose="02040603050506020204" pitchFamily="18" charset="0"/>
                <a:cs typeface="Times New Roman" panose="02020603050405020304" pitchFamily="18" charset="0"/>
              </a:rPr>
              <a:t>tập</a:t>
            </a:r>
            <a:endParaRPr lang="en-US" sz="3600" dirty="0">
              <a:solidFill>
                <a:schemeClr val="bg1"/>
              </a:solidFill>
              <a:latin typeface="UTM Avo" panose="02040603050506020204" pitchFamily="18" charset="0"/>
              <a:cs typeface="Times New Roman" panose="02020603050405020304" pitchFamily="18" charset="0"/>
            </a:endParaRPr>
          </a:p>
          <a:p>
            <a:pPr marL="571500" indent="-571500" algn="ctr">
              <a:buFontTx/>
              <a:buChar char="-"/>
            </a:pPr>
            <a:r>
              <a:rPr lang="en-US" sz="3600" dirty="0" err="1">
                <a:solidFill>
                  <a:schemeClr val="bg1"/>
                </a:solidFill>
                <a:latin typeface="UTM Avo" panose="02040603050506020204" pitchFamily="18" charset="0"/>
                <a:cs typeface="Times New Roman" panose="02020603050405020304" pitchFamily="18" charset="0"/>
              </a:rPr>
              <a:t>Chuẩn</a:t>
            </a:r>
            <a:r>
              <a:rPr lang="en-US" sz="3600" dirty="0">
                <a:solidFill>
                  <a:schemeClr val="bg1"/>
                </a:solidFill>
                <a:latin typeface="UTM Avo" panose="02040603050506020204" pitchFamily="18" charset="0"/>
                <a:cs typeface="Times New Roman" panose="02020603050405020304" pitchFamily="18" charset="0"/>
              </a:rPr>
              <a:t> </a:t>
            </a:r>
            <a:r>
              <a:rPr lang="en-US" sz="3600" dirty="0" err="1">
                <a:solidFill>
                  <a:schemeClr val="bg1"/>
                </a:solidFill>
                <a:latin typeface="UTM Avo" panose="02040603050506020204" pitchFamily="18" charset="0"/>
                <a:cs typeface="Times New Roman" panose="02020603050405020304" pitchFamily="18" charset="0"/>
              </a:rPr>
              <a:t>bị</a:t>
            </a:r>
            <a:r>
              <a:rPr lang="en-US" sz="3600" dirty="0">
                <a:solidFill>
                  <a:schemeClr val="bg1"/>
                </a:solidFill>
                <a:latin typeface="UTM Avo" panose="02040603050506020204" pitchFamily="18" charset="0"/>
                <a:cs typeface="Times New Roman" panose="02020603050405020304" pitchFamily="18" charset="0"/>
              </a:rPr>
              <a:t> </a:t>
            </a:r>
            <a:r>
              <a:rPr lang="en-US" sz="3600" dirty="0" err="1">
                <a:solidFill>
                  <a:schemeClr val="bg1"/>
                </a:solidFill>
                <a:latin typeface="UTM Avo" panose="02040603050506020204" pitchFamily="18" charset="0"/>
                <a:cs typeface="Times New Roman" panose="02020603050405020304" pitchFamily="18" charset="0"/>
              </a:rPr>
              <a:t>bài</a:t>
            </a:r>
            <a:r>
              <a:rPr lang="en-US" sz="3600" dirty="0">
                <a:solidFill>
                  <a:schemeClr val="bg1"/>
                </a:solidFill>
                <a:latin typeface="UTM Avo" panose="02040603050506020204" pitchFamily="18" charset="0"/>
                <a:cs typeface="Times New Roman" panose="02020603050405020304" pitchFamily="18" charset="0"/>
              </a:rPr>
              <a:t> </a:t>
            </a:r>
            <a:r>
              <a:rPr lang="en-US" sz="3600" dirty="0" err="1">
                <a:solidFill>
                  <a:schemeClr val="bg1"/>
                </a:solidFill>
                <a:latin typeface="UTM Avo" panose="02040603050506020204" pitchFamily="18" charset="0"/>
                <a:cs typeface="Times New Roman" panose="02020603050405020304" pitchFamily="18" charset="0"/>
              </a:rPr>
              <a:t>tiếp</a:t>
            </a:r>
            <a:r>
              <a:rPr lang="en-US" sz="3600" dirty="0">
                <a:solidFill>
                  <a:schemeClr val="bg1"/>
                </a:solidFill>
                <a:latin typeface="UTM Avo" panose="02040603050506020204" pitchFamily="18" charset="0"/>
                <a:cs typeface="Times New Roman" panose="02020603050405020304" pitchFamily="18" charset="0"/>
              </a:rPr>
              <a:t> </a:t>
            </a:r>
            <a:r>
              <a:rPr lang="en-US" sz="3600" dirty="0" err="1">
                <a:solidFill>
                  <a:schemeClr val="bg1"/>
                </a:solidFill>
                <a:latin typeface="UTM Avo" panose="02040603050506020204" pitchFamily="18" charset="0"/>
                <a:cs typeface="Times New Roman" panose="02020603050405020304" pitchFamily="18" charset="0"/>
              </a:rPr>
              <a:t>theo</a:t>
            </a:r>
            <a:endParaRPr lang="en-US" sz="3600" dirty="0">
              <a:solidFill>
                <a:schemeClr val="bg1"/>
              </a:solidFill>
              <a:latin typeface="UTM Avo"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293506170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0-#ppt_w/2"/>
                                          </p:val>
                                        </p:tav>
                                        <p:tav tm="100000">
                                          <p:val>
                                            <p:strVal val="#ppt_x"/>
                                          </p:val>
                                        </p:tav>
                                      </p:tavLst>
                                    </p:anim>
                                    <p:anim calcmode="lin" valueType="num">
                                      <p:cBhvr additive="base">
                                        <p:cTn id="8" dur="1000" fill="hold"/>
                                        <p:tgtEl>
                                          <p:spTgt spid="10"/>
                                        </p:tgtEl>
                                        <p:attrNameLst>
                                          <p:attrName>ppt_y</p:attrName>
                                        </p:attrNameLst>
                                      </p:cBhvr>
                                      <p:tavLst>
                                        <p:tav tm="0">
                                          <p:val>
                                            <p:strVal val="#ppt_y"/>
                                          </p:val>
                                        </p:tav>
                                        <p:tav tm="100000">
                                          <p:val>
                                            <p:strVal val="#ppt_y"/>
                                          </p:val>
                                        </p:tav>
                                      </p:tavLst>
                                    </p:anim>
                                  </p:childTnLst>
                                </p:cTn>
                              </p:par>
                              <p:par>
                                <p:cTn id="9" presetID="22" presetClass="entr" presetSubtype="8"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left)">
                                      <p:cBhvr>
                                        <p:cTn id="11" dur="500"/>
                                        <p:tgtEl>
                                          <p:spTgt spid="3"/>
                                        </p:tgtEl>
                                      </p:cBhvr>
                                    </p:animEffect>
                                  </p:childTnLst>
                                </p:cTn>
                              </p:par>
                              <p:par>
                                <p:cTn id="12" presetID="22" presetClass="entr" presetSubtype="8" fill="hold" grpId="0"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left)">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43B71264-C090-456C-972A-4F20A48D535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6200000">
            <a:off x="2628900" y="-2705103"/>
            <a:ext cx="6858000" cy="12268204"/>
          </a:xfrm>
          <a:prstGeom prst="rect">
            <a:avLst/>
          </a:prstGeom>
        </p:spPr>
      </p:pic>
      <p:pic>
        <p:nvPicPr>
          <p:cNvPr id="9" name="图片 8">
            <a:extLst>
              <a:ext uri="{FF2B5EF4-FFF2-40B4-BE49-F238E27FC236}">
                <a16:creationId xmlns:a16="http://schemas.microsoft.com/office/drawing/2014/main" id="{F6107722-8034-425A-958D-10B680E53E1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6200000">
            <a:off x="2968557" y="-2318305"/>
            <a:ext cx="6224681" cy="11494606"/>
          </a:xfrm>
          <a:prstGeom prst="rect">
            <a:avLst/>
          </a:prstGeom>
        </p:spPr>
      </p:pic>
      <p:pic>
        <p:nvPicPr>
          <p:cNvPr id="3" name="Picture 2"/>
          <p:cNvPicPr>
            <a:picLocks noChangeAspect="1"/>
          </p:cNvPicPr>
          <p:nvPr/>
        </p:nvPicPr>
        <p:blipFill rotWithShape="1">
          <a:blip r:embed="rId7">
            <a:extLst>
              <a:ext uri="{28A0092B-C50C-407E-A947-70E740481C1C}">
                <a14:useLocalDpi xmlns:a14="http://schemas.microsoft.com/office/drawing/2010/main" val="0"/>
              </a:ext>
            </a:extLst>
          </a:blip>
          <a:srcRect r="44502"/>
          <a:stretch/>
        </p:blipFill>
        <p:spPr>
          <a:xfrm>
            <a:off x="8168724" y="2653963"/>
            <a:ext cx="3071134" cy="4407218"/>
          </a:xfrm>
          <a:prstGeom prst="rect">
            <a:avLst/>
          </a:prstGeom>
          <a:effectLst>
            <a:outerShdw blurRad="50800" dist="38100" dir="18900000" algn="bl" rotWithShape="0">
              <a:prstClr val="black">
                <a:alpha val="40000"/>
              </a:prstClr>
            </a:outerShdw>
          </a:effectLst>
        </p:spPr>
      </p:pic>
      <p:pic>
        <p:nvPicPr>
          <p:cNvPr id="15" name="图片 14">
            <a:extLst>
              <a:ext uri="{FF2B5EF4-FFF2-40B4-BE49-F238E27FC236}">
                <a16:creationId xmlns:a16="http://schemas.microsoft.com/office/drawing/2014/main" id="{69439CEC-9F1D-42CF-B72C-064937CF182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539876" y="6143219"/>
            <a:ext cx="656057" cy="677220"/>
          </a:xfrm>
          <a:prstGeom prst="rect">
            <a:avLst/>
          </a:prstGeom>
        </p:spPr>
      </p:pic>
      <p:pic>
        <p:nvPicPr>
          <p:cNvPr id="17" name="图片 16">
            <a:extLst>
              <a:ext uri="{FF2B5EF4-FFF2-40B4-BE49-F238E27FC236}">
                <a16:creationId xmlns:a16="http://schemas.microsoft.com/office/drawing/2014/main" id="{84AC4AFF-6BBC-4ABE-A6E8-D3063820BDC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1374652">
            <a:off x="10332203" y="-2285"/>
            <a:ext cx="419196" cy="1232181"/>
          </a:xfrm>
          <a:prstGeom prst="rect">
            <a:avLst/>
          </a:prstGeom>
        </p:spPr>
      </p:pic>
      <p:pic>
        <p:nvPicPr>
          <p:cNvPr id="19" name="图片 18">
            <a:extLst>
              <a:ext uri="{FF2B5EF4-FFF2-40B4-BE49-F238E27FC236}">
                <a16:creationId xmlns:a16="http://schemas.microsoft.com/office/drawing/2014/main" id="{BB911CE9-928E-477A-B3AC-4B6FDB50A8A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115329" y="5756310"/>
            <a:ext cx="497071" cy="529665"/>
          </a:xfrm>
          <a:prstGeom prst="rect">
            <a:avLst/>
          </a:prstGeom>
        </p:spPr>
      </p:pic>
      <p:pic>
        <p:nvPicPr>
          <p:cNvPr id="21" name="图片 20">
            <a:extLst>
              <a:ext uri="{FF2B5EF4-FFF2-40B4-BE49-F238E27FC236}">
                <a16:creationId xmlns:a16="http://schemas.microsoft.com/office/drawing/2014/main" id="{4D1B6485-3BB7-402F-93E4-0DD2DD86CA36}"/>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132862" y="94409"/>
            <a:ext cx="498012" cy="597614"/>
          </a:xfrm>
          <a:prstGeom prst="rect">
            <a:avLst/>
          </a:prstGeom>
        </p:spPr>
      </p:pic>
      <p:pic>
        <p:nvPicPr>
          <p:cNvPr id="25" name="图片 24">
            <a:extLst>
              <a:ext uri="{FF2B5EF4-FFF2-40B4-BE49-F238E27FC236}">
                <a16:creationId xmlns:a16="http://schemas.microsoft.com/office/drawing/2014/main" id="{B962FA2F-D87F-48B6-8D6C-408F50C6DBC8}"/>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72086" y="101011"/>
            <a:ext cx="571630" cy="787579"/>
          </a:xfrm>
          <a:prstGeom prst="rect">
            <a:avLst/>
          </a:prstGeom>
        </p:spPr>
      </p:pic>
      <p:pic>
        <p:nvPicPr>
          <p:cNvPr id="27" name="图片 26">
            <a:extLst>
              <a:ext uri="{FF2B5EF4-FFF2-40B4-BE49-F238E27FC236}">
                <a16:creationId xmlns:a16="http://schemas.microsoft.com/office/drawing/2014/main" id="{31967DD1-C1FA-476C-B795-42FB3BF450DE}"/>
              </a:ext>
            </a:extLst>
          </p:cNvPr>
          <p:cNvPicPr>
            <a:picLocks noChangeAspect="1"/>
          </p:cNvPicPr>
          <p:nvPr/>
        </p:nvPicPr>
        <p:blipFill rotWithShape="1">
          <a:blip r:embed="rId13">
            <a:extLst>
              <a:ext uri="{28A0092B-C50C-407E-A947-70E740481C1C}">
                <a14:useLocalDpi xmlns:a14="http://schemas.microsoft.com/office/drawing/2010/main" val="0"/>
              </a:ext>
            </a:extLst>
          </a:blip>
          <a:srcRect l="66515" b="75097"/>
          <a:stretch/>
        </p:blipFill>
        <p:spPr>
          <a:xfrm rot="7290495">
            <a:off x="10805766" y="5220749"/>
            <a:ext cx="2044871" cy="2130452"/>
          </a:xfrm>
          <a:prstGeom prst="rect">
            <a:avLst/>
          </a:prstGeom>
        </p:spPr>
      </p:pic>
      <p:pic>
        <p:nvPicPr>
          <p:cNvPr id="29" name="图片 28">
            <a:extLst>
              <a:ext uri="{FF2B5EF4-FFF2-40B4-BE49-F238E27FC236}">
                <a16:creationId xmlns:a16="http://schemas.microsoft.com/office/drawing/2014/main" id="{1A62BFEB-70F2-482D-9420-91C44AFA7ECB}"/>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1647287" y="91173"/>
            <a:ext cx="444494" cy="732592"/>
          </a:xfrm>
          <a:prstGeom prst="rect">
            <a:avLst/>
          </a:prstGeom>
        </p:spPr>
      </p:pic>
      <p:pic>
        <p:nvPicPr>
          <p:cNvPr id="37" name="图片 36">
            <a:extLst>
              <a:ext uri="{FF2B5EF4-FFF2-40B4-BE49-F238E27FC236}">
                <a16:creationId xmlns:a16="http://schemas.microsoft.com/office/drawing/2014/main" id="{5B47641D-9B33-4B4A-9389-9B763CA19300}"/>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454352" y="608006"/>
            <a:ext cx="532692" cy="561167"/>
          </a:xfrm>
          <a:prstGeom prst="rect">
            <a:avLst/>
          </a:prstGeom>
        </p:spPr>
      </p:pic>
      <p:sp>
        <p:nvSpPr>
          <p:cNvPr id="40" name="矩形 39">
            <a:extLst>
              <a:ext uri="{FF2B5EF4-FFF2-40B4-BE49-F238E27FC236}">
                <a16:creationId xmlns:a16="http://schemas.microsoft.com/office/drawing/2014/main" id="{5B2A9A4C-B5BC-4D92-87D2-F750148EC297}"/>
              </a:ext>
            </a:extLst>
          </p:cNvPr>
          <p:cNvSpPr/>
          <p:nvPr/>
        </p:nvSpPr>
        <p:spPr>
          <a:xfrm>
            <a:off x="11460235" y="699479"/>
            <a:ext cx="99112" cy="858080"/>
          </a:xfrm>
          <a:prstGeom prst="rect">
            <a:avLst/>
          </a:prstGeom>
          <a:solidFill>
            <a:srgbClr val="49D9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 name="悠扬婉转充满希望的钢琴节奏背景乐_1分38秒">
            <a:hlinkClick r:id="" action="ppaction://media"/>
            <a:extLst>
              <a:ext uri="{FF2B5EF4-FFF2-40B4-BE49-F238E27FC236}">
                <a16:creationId xmlns:a16="http://schemas.microsoft.com/office/drawing/2014/main" id="{01B9A742-A562-4EFC-9D62-0F2C50CC33F3}"/>
              </a:ext>
            </a:extLst>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788025" y="336402"/>
            <a:ext cx="487363" cy="487363"/>
          </a:xfrm>
          <a:prstGeom prst="rect">
            <a:avLst/>
          </a:prstGeom>
        </p:spPr>
      </p:pic>
      <p:sp>
        <p:nvSpPr>
          <p:cNvPr id="26" name="Rectangle 25">
            <a:extLst>
              <a:ext uri="{FF2B5EF4-FFF2-40B4-BE49-F238E27FC236}">
                <a16:creationId xmlns:a16="http://schemas.microsoft.com/office/drawing/2014/main" id="{2D533868-2B26-417A-9E7B-9BB79FCD8D7C}"/>
              </a:ext>
            </a:extLst>
          </p:cNvPr>
          <p:cNvSpPr/>
          <p:nvPr/>
        </p:nvSpPr>
        <p:spPr>
          <a:xfrm>
            <a:off x="1552459" y="1169050"/>
            <a:ext cx="8381295" cy="3631763"/>
          </a:xfrm>
          <a:prstGeom prst="rect">
            <a:avLst/>
          </a:prstGeom>
          <a:noFill/>
          <a:effectLst>
            <a:glow rad="762000">
              <a:schemeClr val="accent1">
                <a:alpha val="40000"/>
              </a:schemeClr>
            </a:glow>
          </a:effectLst>
        </p:spPr>
        <p:txBody>
          <a:bodyPr wrap="square" lIns="91440" tIns="45720" rIns="91440" bIns="45720">
            <a:spAutoFit/>
            <a:scene3d>
              <a:camera prst="orthographicFront"/>
              <a:lightRig rig="threePt" dir="t"/>
            </a:scene3d>
            <a:sp3d extrusionH="57150">
              <a:bevelT h="25400" prst="softRound"/>
            </a:sp3d>
          </a:bodyPr>
          <a:lstStyle/>
          <a:p>
            <a:pPr algn="ctr"/>
            <a:r>
              <a:rPr lang="en-US" sz="11500" dirty="0" err="1">
                <a:ln w="12700">
                  <a:noFill/>
                </a:ln>
                <a:solidFill>
                  <a:srgbClr val="FD6F96"/>
                </a:solidFill>
                <a:effectLst>
                  <a:glow rad="406400">
                    <a:schemeClr val="bg1"/>
                  </a:glow>
                  <a:outerShdw blurRad="38100" dist="19050" dir="2700000" algn="tl" rotWithShape="0">
                    <a:schemeClr val="dk1">
                      <a:alpha val="40000"/>
                    </a:schemeClr>
                  </a:outerShdw>
                </a:effectLst>
                <a:latin typeface="UTM Flavour" panose="02040603050506020204" pitchFamily="18" charset="0"/>
                <a:cs typeface="Times New Roman" panose="02020603050405020304" pitchFamily="18" charset="0"/>
              </a:rPr>
              <a:t>Chúc</a:t>
            </a:r>
            <a:r>
              <a:rPr lang="en-US" sz="11500" dirty="0">
                <a:ln w="12700">
                  <a:noFill/>
                </a:ln>
                <a:solidFill>
                  <a:srgbClr val="FD6F96"/>
                </a:solidFill>
                <a:effectLst>
                  <a:glow rad="406400">
                    <a:schemeClr val="bg1"/>
                  </a:glow>
                  <a:outerShdw blurRad="38100" dist="19050" dir="2700000" algn="tl" rotWithShape="0">
                    <a:schemeClr val="dk1">
                      <a:alpha val="40000"/>
                    </a:schemeClr>
                  </a:outerShdw>
                </a:effectLst>
                <a:latin typeface="UTM Flavour" panose="02040603050506020204" pitchFamily="18" charset="0"/>
                <a:cs typeface="Times New Roman" panose="02020603050405020304" pitchFamily="18" charset="0"/>
              </a:rPr>
              <a:t> </a:t>
            </a:r>
            <a:r>
              <a:rPr lang="en-US" sz="11500" dirty="0" err="1">
                <a:ln w="12700">
                  <a:noFill/>
                </a:ln>
                <a:solidFill>
                  <a:srgbClr val="FD6F96"/>
                </a:solidFill>
                <a:effectLst>
                  <a:glow rad="406400">
                    <a:schemeClr val="bg1"/>
                  </a:glow>
                  <a:outerShdw blurRad="38100" dist="19050" dir="2700000" algn="tl" rotWithShape="0">
                    <a:schemeClr val="dk1">
                      <a:alpha val="40000"/>
                    </a:schemeClr>
                  </a:outerShdw>
                </a:effectLst>
                <a:latin typeface="UTM Flavour" panose="02040603050506020204" pitchFamily="18" charset="0"/>
                <a:cs typeface="Times New Roman" panose="02020603050405020304" pitchFamily="18" charset="0"/>
              </a:rPr>
              <a:t>các</a:t>
            </a:r>
            <a:r>
              <a:rPr lang="en-US" sz="11500" dirty="0">
                <a:ln w="12700">
                  <a:noFill/>
                </a:ln>
                <a:solidFill>
                  <a:srgbClr val="FD6F96"/>
                </a:solidFill>
                <a:effectLst>
                  <a:glow rad="406400">
                    <a:schemeClr val="bg1"/>
                  </a:glow>
                  <a:outerShdw blurRad="38100" dist="19050" dir="2700000" algn="tl" rotWithShape="0">
                    <a:schemeClr val="dk1">
                      <a:alpha val="40000"/>
                    </a:schemeClr>
                  </a:outerShdw>
                </a:effectLst>
                <a:latin typeface="UTM Flavour" panose="02040603050506020204" pitchFamily="18" charset="0"/>
                <a:cs typeface="Times New Roman" panose="02020603050405020304" pitchFamily="18" charset="0"/>
              </a:rPr>
              <a:t> </a:t>
            </a:r>
            <a:r>
              <a:rPr lang="en-US" sz="11500" dirty="0" err="1">
                <a:ln w="12700">
                  <a:noFill/>
                </a:ln>
                <a:solidFill>
                  <a:srgbClr val="FD6F96"/>
                </a:solidFill>
                <a:effectLst>
                  <a:glow rad="406400">
                    <a:schemeClr val="bg1"/>
                  </a:glow>
                  <a:outerShdw blurRad="38100" dist="19050" dir="2700000" algn="tl" rotWithShape="0">
                    <a:schemeClr val="dk1">
                      <a:alpha val="40000"/>
                    </a:schemeClr>
                  </a:outerShdw>
                </a:effectLst>
                <a:latin typeface="UTM Flavour" panose="02040603050506020204" pitchFamily="18" charset="0"/>
                <a:cs typeface="Times New Roman" panose="02020603050405020304" pitchFamily="18" charset="0"/>
              </a:rPr>
              <a:t>bạn</a:t>
            </a:r>
            <a:endParaRPr lang="en-US" sz="11500" dirty="0">
              <a:ln w="12700">
                <a:noFill/>
              </a:ln>
              <a:solidFill>
                <a:srgbClr val="FD6F96"/>
              </a:solidFill>
              <a:effectLst>
                <a:glow rad="406400">
                  <a:schemeClr val="bg1"/>
                </a:glow>
                <a:outerShdw blurRad="38100" dist="19050" dir="2700000" algn="tl" rotWithShape="0">
                  <a:schemeClr val="dk1">
                    <a:alpha val="40000"/>
                  </a:schemeClr>
                </a:outerShdw>
              </a:effectLst>
              <a:latin typeface="UTM Flavour" panose="02040603050506020204" pitchFamily="18" charset="0"/>
              <a:cs typeface="Times New Roman" panose="02020603050405020304" pitchFamily="18" charset="0"/>
            </a:endParaRPr>
          </a:p>
          <a:p>
            <a:pPr algn="ctr"/>
            <a:r>
              <a:rPr lang="en-US" sz="11500" dirty="0">
                <a:ln w="12700">
                  <a:noFill/>
                </a:ln>
                <a:solidFill>
                  <a:srgbClr val="FD6F96"/>
                </a:solidFill>
                <a:effectLst>
                  <a:glow rad="406400">
                    <a:schemeClr val="bg1"/>
                  </a:glow>
                  <a:outerShdw blurRad="38100" dist="19050" dir="2700000" algn="tl" rotWithShape="0">
                    <a:schemeClr val="dk1">
                      <a:alpha val="40000"/>
                    </a:schemeClr>
                  </a:outerShdw>
                </a:effectLst>
                <a:latin typeface="UTM Flavour" panose="02040603050506020204" pitchFamily="18" charset="0"/>
                <a:cs typeface="Times New Roman" panose="02020603050405020304" pitchFamily="18" charset="0"/>
              </a:rPr>
              <a:t> </a:t>
            </a:r>
            <a:r>
              <a:rPr lang="en-US" sz="11500" dirty="0" err="1">
                <a:ln w="12700">
                  <a:noFill/>
                </a:ln>
                <a:solidFill>
                  <a:srgbClr val="FD6F96"/>
                </a:solidFill>
                <a:effectLst>
                  <a:glow rad="406400">
                    <a:schemeClr val="bg1"/>
                  </a:glow>
                  <a:outerShdw blurRad="38100" dist="19050" dir="2700000" algn="tl" rotWithShape="0">
                    <a:schemeClr val="dk1">
                      <a:alpha val="40000"/>
                    </a:schemeClr>
                  </a:outerShdw>
                </a:effectLst>
                <a:latin typeface="UTM Flavour" panose="02040603050506020204" pitchFamily="18" charset="0"/>
                <a:cs typeface="Times New Roman" panose="02020603050405020304" pitchFamily="18" charset="0"/>
              </a:rPr>
              <a:t>học</a:t>
            </a:r>
            <a:r>
              <a:rPr lang="en-US" sz="11500" dirty="0">
                <a:ln w="12700">
                  <a:noFill/>
                </a:ln>
                <a:solidFill>
                  <a:srgbClr val="FD6F96"/>
                </a:solidFill>
                <a:effectLst>
                  <a:glow rad="406400">
                    <a:schemeClr val="bg1"/>
                  </a:glow>
                  <a:outerShdw blurRad="38100" dist="19050" dir="2700000" algn="tl" rotWithShape="0">
                    <a:schemeClr val="dk1">
                      <a:alpha val="40000"/>
                    </a:schemeClr>
                  </a:outerShdw>
                </a:effectLst>
                <a:latin typeface="UTM Flavour" panose="02040603050506020204" pitchFamily="18" charset="0"/>
                <a:cs typeface="Times New Roman" panose="02020603050405020304" pitchFamily="18" charset="0"/>
              </a:rPr>
              <a:t> </a:t>
            </a:r>
            <a:r>
              <a:rPr lang="en-US" sz="11500" dirty="0" err="1">
                <a:ln w="12700">
                  <a:noFill/>
                </a:ln>
                <a:solidFill>
                  <a:srgbClr val="FD6F96"/>
                </a:solidFill>
                <a:effectLst>
                  <a:glow rad="406400">
                    <a:schemeClr val="bg1"/>
                  </a:glow>
                  <a:outerShdw blurRad="38100" dist="19050" dir="2700000" algn="tl" rotWithShape="0">
                    <a:schemeClr val="dk1">
                      <a:alpha val="40000"/>
                    </a:schemeClr>
                  </a:outerShdw>
                </a:effectLst>
                <a:latin typeface="UTM Flavour" panose="02040603050506020204" pitchFamily="18" charset="0"/>
                <a:cs typeface="Times New Roman" panose="02020603050405020304" pitchFamily="18" charset="0"/>
              </a:rPr>
              <a:t>tốt</a:t>
            </a:r>
            <a:endParaRPr lang="en-US" sz="11500" dirty="0">
              <a:ln w="12700">
                <a:noFill/>
              </a:ln>
              <a:solidFill>
                <a:srgbClr val="FD6F96"/>
              </a:solidFill>
              <a:effectLst>
                <a:glow rad="406400">
                  <a:schemeClr val="bg1"/>
                </a:glow>
                <a:outerShdw blurRad="38100" dist="19050" dir="2700000" algn="tl" rotWithShape="0">
                  <a:schemeClr val="dk1">
                    <a:alpha val="40000"/>
                  </a:schemeClr>
                </a:outerShdw>
              </a:effectLst>
              <a:latin typeface="UTM Flavour" panose="02040603050506020204" pitchFamily="18" charset="0"/>
              <a:cs typeface="Times New Roman" panose="02020603050405020304" pitchFamily="18" charset="0"/>
            </a:endParaRPr>
          </a:p>
        </p:txBody>
      </p:sp>
      <p:pic>
        <p:nvPicPr>
          <p:cNvPr id="20" name="Picture 19"/>
          <p:cNvPicPr>
            <a:picLocks noChangeAspect="1"/>
          </p:cNvPicPr>
          <p:nvPr/>
        </p:nvPicPr>
        <p:blipFill rotWithShape="1">
          <a:blip r:embed="rId7">
            <a:extLst>
              <a:ext uri="{28A0092B-C50C-407E-A947-70E740481C1C}">
                <a14:useLocalDpi xmlns:a14="http://schemas.microsoft.com/office/drawing/2010/main" val="0"/>
              </a:ext>
            </a:extLst>
          </a:blip>
          <a:srcRect l="55470"/>
          <a:stretch/>
        </p:blipFill>
        <p:spPr>
          <a:xfrm>
            <a:off x="556467" y="2768403"/>
            <a:ext cx="2526002" cy="4517786"/>
          </a:xfrm>
          <a:prstGeom prst="rect">
            <a:avLst/>
          </a:prstGeom>
          <a:effectLst>
            <a:outerShdw blurRad="50800" dist="38100" dir="16200000" rotWithShape="0">
              <a:prstClr val="black">
                <a:alpha val="40000"/>
              </a:prstClr>
            </a:outerShdw>
          </a:effectLst>
        </p:spPr>
      </p:pic>
    </p:spTree>
    <p:extLst>
      <p:ext uri="{BB962C8B-B14F-4D97-AF65-F5344CB8AC3E}">
        <p14:creationId xmlns:p14="http://schemas.microsoft.com/office/powerpoint/2010/main" val="141166062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37" fill="hold" grpId="0" nodeType="clickEffect">
                                  <p:stCondLst>
                                    <p:cond delay="0"/>
                                  </p:stCondLst>
                                  <p:iterate type="wd">
                                    <p:tmPct val="10000"/>
                                  </p:iterate>
                                  <p:childTnLst>
                                    <p:set>
                                      <p:cBhvr>
                                        <p:cTn id="10" dur="1" fill="hold">
                                          <p:stCondLst>
                                            <p:cond delay="0"/>
                                          </p:stCondLst>
                                        </p:cTn>
                                        <p:tgtEl>
                                          <p:spTgt spid="26"/>
                                        </p:tgtEl>
                                        <p:attrNameLst>
                                          <p:attrName>style.visibility</p:attrName>
                                        </p:attrNameLst>
                                      </p:cBhvr>
                                      <p:to>
                                        <p:strVal val="visible"/>
                                      </p:to>
                                    </p:set>
                                    <p:animEffect transition="in" filter="barn(outVertical)">
                                      <p:cBhvr>
                                        <p:cTn id="11"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12" repeatCount="indefinite" fill="hold" display="0">
                  <p:stCondLst>
                    <p:cond delay="indefinite"/>
                  </p:stCondLst>
                  <p:endCondLst>
                    <p:cond evt="onStopAudio" delay="0">
                      <p:tgtEl>
                        <p:sldTgt/>
                      </p:tgtEl>
                    </p:cond>
                  </p:endCondLst>
                </p:cTn>
                <p:tgtEl>
                  <p:spTgt spid="2"/>
                </p:tgtEl>
              </p:cMediaNode>
            </p:audio>
          </p:childTnLst>
        </p:cTn>
      </p:par>
    </p:tnLst>
    <p:bldLst>
      <p:bldP spid="26"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pic>
        <p:nvPicPr>
          <p:cNvPr id="2" name="Picture 1" descr="A picture containing toy, doll, clipart&#10;&#10;Description automatically generated">
            <a:extLst>
              <a:ext uri="{FF2B5EF4-FFF2-40B4-BE49-F238E27FC236}">
                <a16:creationId xmlns:a16="http://schemas.microsoft.com/office/drawing/2014/main" id="{B71EA60B-0EAD-4B83-81D8-0D06D103678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52173"/>
          <a:stretch/>
        </p:blipFill>
        <p:spPr>
          <a:xfrm>
            <a:off x="8475247" y="1331518"/>
            <a:ext cx="3716753" cy="5167291"/>
          </a:xfrm>
          <a:prstGeom prst="rect">
            <a:avLst/>
          </a:prstGeom>
          <a:effectLst>
            <a:outerShdw blurRad="76200" dir="18900000" sy="23000" kx="-1200000" algn="bl" rotWithShape="0">
              <a:prstClr val="black">
                <a:alpha val="20000"/>
              </a:prstClr>
            </a:outerShdw>
          </a:effectLst>
        </p:spPr>
      </p:pic>
      <p:sp>
        <p:nvSpPr>
          <p:cNvPr id="3" name="Rectangle 2">
            <a:extLst>
              <a:ext uri="{FF2B5EF4-FFF2-40B4-BE49-F238E27FC236}">
                <a16:creationId xmlns:a16="http://schemas.microsoft.com/office/drawing/2014/main" id="{2D533868-2B26-417A-9E7B-9BB79FCD8D7C}"/>
              </a:ext>
            </a:extLst>
          </p:cNvPr>
          <p:cNvSpPr/>
          <p:nvPr/>
        </p:nvSpPr>
        <p:spPr>
          <a:xfrm>
            <a:off x="2039412" y="2551563"/>
            <a:ext cx="8381295" cy="923330"/>
          </a:xfrm>
          <a:prstGeom prst="rect">
            <a:avLst/>
          </a:prstGeom>
          <a:noFill/>
          <a:effectLst>
            <a:glow rad="762000">
              <a:schemeClr val="accent1">
                <a:alpha val="40000"/>
              </a:schemeClr>
            </a:glow>
          </a:effectLst>
        </p:spPr>
        <p:txBody>
          <a:bodyPr wrap="square" lIns="91440" tIns="45720" rIns="91440" bIns="45720">
            <a:spAutoFit/>
            <a:scene3d>
              <a:camera prst="orthographicFront"/>
              <a:lightRig rig="threePt" dir="t"/>
            </a:scene3d>
            <a:sp3d extrusionH="57150">
              <a:bevelT h="25400" prst="softRound"/>
            </a:sp3d>
          </a:bodyPr>
          <a:lstStyle/>
          <a:p>
            <a:pPr algn="ctr"/>
            <a:r>
              <a:rPr lang="en-US" sz="5400" dirty="0" err="1">
                <a:ln w="12700">
                  <a:noFill/>
                </a:ln>
                <a:solidFill>
                  <a:srgbClr val="FD6F96"/>
                </a:solidFill>
                <a:effectLst>
                  <a:glow rad="406400">
                    <a:schemeClr val="bg1"/>
                  </a:glow>
                  <a:outerShdw blurRad="38100" dist="19050" dir="2700000" algn="tl" rotWithShape="0">
                    <a:schemeClr val="dk1">
                      <a:alpha val="40000"/>
                    </a:schemeClr>
                  </a:outerShdw>
                </a:effectLst>
                <a:latin typeface="UTM Mother" panose="02040603050506020204" pitchFamily="18" charset="0"/>
                <a:cs typeface="Times New Roman" panose="02020603050405020304" pitchFamily="18" charset="0"/>
              </a:rPr>
              <a:t>Luyện</a:t>
            </a:r>
            <a:r>
              <a:rPr lang="en-US" sz="5400" dirty="0">
                <a:ln w="12700">
                  <a:noFill/>
                </a:ln>
                <a:solidFill>
                  <a:srgbClr val="FD6F96"/>
                </a:solidFill>
                <a:effectLst>
                  <a:glow rad="406400">
                    <a:schemeClr val="bg1"/>
                  </a:glow>
                  <a:outerShdw blurRad="38100" dist="19050" dir="2700000" algn="tl" rotWithShape="0">
                    <a:schemeClr val="dk1">
                      <a:alpha val="40000"/>
                    </a:schemeClr>
                  </a:outerShdw>
                </a:effectLst>
                <a:latin typeface="UTM Mother" panose="02040603050506020204" pitchFamily="18" charset="0"/>
                <a:cs typeface="Times New Roman" panose="02020603050405020304" pitchFamily="18" charset="0"/>
              </a:rPr>
              <a:t> </a:t>
            </a:r>
            <a:r>
              <a:rPr lang="en-US" sz="5400" dirty="0" err="1">
                <a:ln w="12700">
                  <a:noFill/>
                </a:ln>
                <a:solidFill>
                  <a:srgbClr val="FD6F96"/>
                </a:solidFill>
                <a:effectLst>
                  <a:glow rad="406400">
                    <a:schemeClr val="bg1"/>
                  </a:glow>
                  <a:outerShdw blurRad="38100" dist="19050" dir="2700000" algn="tl" rotWithShape="0">
                    <a:schemeClr val="dk1">
                      <a:alpha val="40000"/>
                    </a:schemeClr>
                  </a:outerShdw>
                </a:effectLst>
                <a:latin typeface="UTM Mother" panose="02040603050506020204" pitchFamily="18" charset="0"/>
                <a:cs typeface="Times New Roman" panose="02020603050405020304" pitchFamily="18" charset="0"/>
              </a:rPr>
              <a:t>từ</a:t>
            </a:r>
            <a:r>
              <a:rPr lang="en-US" sz="5400" dirty="0">
                <a:ln w="12700">
                  <a:noFill/>
                </a:ln>
                <a:solidFill>
                  <a:srgbClr val="FD6F96"/>
                </a:solidFill>
                <a:effectLst>
                  <a:glow rad="406400">
                    <a:schemeClr val="bg1"/>
                  </a:glow>
                  <a:outerShdw blurRad="38100" dist="19050" dir="2700000" algn="tl" rotWithShape="0">
                    <a:schemeClr val="dk1">
                      <a:alpha val="40000"/>
                    </a:schemeClr>
                  </a:outerShdw>
                </a:effectLst>
                <a:latin typeface="UTM Mother" panose="02040603050506020204" pitchFamily="18" charset="0"/>
                <a:cs typeface="Times New Roman" panose="02020603050405020304" pitchFamily="18" charset="0"/>
              </a:rPr>
              <a:t> </a:t>
            </a:r>
            <a:r>
              <a:rPr lang="en-US" sz="5400" dirty="0" err="1">
                <a:ln w="12700">
                  <a:noFill/>
                </a:ln>
                <a:solidFill>
                  <a:srgbClr val="FD6F96"/>
                </a:solidFill>
                <a:effectLst>
                  <a:glow rad="406400">
                    <a:schemeClr val="bg1"/>
                  </a:glow>
                  <a:outerShdw blurRad="38100" dist="19050" dir="2700000" algn="tl" rotWithShape="0">
                    <a:schemeClr val="dk1">
                      <a:alpha val="40000"/>
                    </a:schemeClr>
                  </a:outerShdw>
                </a:effectLst>
                <a:latin typeface="UTM Mother" panose="02040603050506020204" pitchFamily="18" charset="0"/>
                <a:cs typeface="Times New Roman" panose="02020603050405020304" pitchFamily="18" charset="0"/>
              </a:rPr>
              <a:t>và</a:t>
            </a:r>
            <a:r>
              <a:rPr lang="en-US" sz="5400" dirty="0">
                <a:ln w="12700">
                  <a:noFill/>
                </a:ln>
                <a:solidFill>
                  <a:srgbClr val="FD6F96"/>
                </a:solidFill>
                <a:effectLst>
                  <a:glow rad="406400">
                    <a:schemeClr val="bg1"/>
                  </a:glow>
                  <a:outerShdw blurRad="38100" dist="19050" dir="2700000" algn="tl" rotWithShape="0">
                    <a:schemeClr val="dk1">
                      <a:alpha val="40000"/>
                    </a:schemeClr>
                  </a:outerShdw>
                </a:effectLst>
                <a:latin typeface="UTM Mother" panose="02040603050506020204" pitchFamily="18" charset="0"/>
                <a:cs typeface="Times New Roman" panose="02020603050405020304" pitchFamily="18" charset="0"/>
              </a:rPr>
              <a:t> </a:t>
            </a:r>
            <a:r>
              <a:rPr lang="en-US" sz="5400" dirty="0" err="1">
                <a:ln w="12700">
                  <a:noFill/>
                </a:ln>
                <a:solidFill>
                  <a:srgbClr val="FD6F96"/>
                </a:solidFill>
                <a:effectLst>
                  <a:glow rad="406400">
                    <a:schemeClr val="bg1"/>
                  </a:glow>
                  <a:outerShdw blurRad="38100" dist="19050" dir="2700000" algn="tl" rotWithShape="0">
                    <a:schemeClr val="dk1">
                      <a:alpha val="40000"/>
                    </a:schemeClr>
                  </a:outerShdw>
                </a:effectLst>
                <a:latin typeface="UTM Mother" panose="02040603050506020204" pitchFamily="18" charset="0"/>
                <a:cs typeface="Times New Roman" panose="02020603050405020304" pitchFamily="18" charset="0"/>
              </a:rPr>
              <a:t>câu</a:t>
            </a:r>
            <a:endParaRPr lang="en-US" sz="5400" dirty="0">
              <a:ln w="12700">
                <a:noFill/>
              </a:ln>
              <a:solidFill>
                <a:srgbClr val="FD6F96"/>
              </a:solidFill>
              <a:effectLst>
                <a:glow rad="406400">
                  <a:schemeClr val="bg1"/>
                </a:glow>
                <a:outerShdw blurRad="38100" dist="19050" dir="2700000" algn="tl" rotWithShape="0">
                  <a:schemeClr val="dk1">
                    <a:alpha val="40000"/>
                  </a:schemeClr>
                </a:outerShdw>
              </a:effectLst>
              <a:latin typeface="UTM Mother" panose="02040603050506020204" pitchFamily="18" charset="0"/>
              <a:cs typeface="Times New Roman" panose="02020603050405020304" pitchFamily="18" charset="0"/>
            </a:endParaRPr>
          </a:p>
        </p:txBody>
      </p:sp>
      <p:pic>
        <p:nvPicPr>
          <p:cNvPr id="6" name="图片 12">
            <a:extLst>
              <a:ext uri="{FF2B5EF4-FFF2-40B4-BE49-F238E27FC236}">
                <a16:creationId xmlns:a16="http://schemas.microsoft.com/office/drawing/2014/main" id="{1C298902-3191-41FB-91C7-4B3C21134A3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8119" y="3115702"/>
            <a:ext cx="3210413" cy="3383107"/>
          </a:xfrm>
          <a:prstGeom prst="rect">
            <a:avLst/>
          </a:prstGeom>
          <a:effectLst>
            <a:outerShdw blurRad="76200" dir="18900000" sy="23000" kx="-1200000" algn="bl" rotWithShape="0">
              <a:prstClr val="black">
                <a:alpha val="20000"/>
              </a:prstClr>
            </a:outerShdw>
          </a:effectLst>
        </p:spPr>
      </p:pic>
    </p:spTree>
    <p:extLst>
      <p:ext uri="{BB962C8B-B14F-4D97-AF65-F5344CB8AC3E}">
        <p14:creationId xmlns:p14="http://schemas.microsoft.com/office/powerpoint/2010/main" val="138944195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iterate type="wd">
                                    <p:tmPct val="10000"/>
                                  </p:iterate>
                                  <p:childTnLst>
                                    <p:set>
                                      <p:cBhvr>
                                        <p:cTn id="6" dur="1" fill="hold">
                                          <p:stCondLst>
                                            <p:cond delay="0"/>
                                          </p:stCondLst>
                                        </p:cTn>
                                        <p:tgtEl>
                                          <p:spTgt spid="3"/>
                                        </p:tgtEl>
                                        <p:attrNameLst>
                                          <p:attrName>style.visibility</p:attrName>
                                        </p:attrNameLst>
                                      </p:cBhvr>
                                      <p:to>
                                        <p:strVal val="visible"/>
                                      </p:to>
                                    </p:set>
                                    <p:animEffect transition="in" filter="barn(out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itle 1"/>
          <p:cNvSpPr txBox="1">
            <a:spLocks/>
          </p:cNvSpPr>
          <p:nvPr/>
        </p:nvSpPr>
        <p:spPr>
          <a:xfrm>
            <a:off x="3498093" y="2067924"/>
            <a:ext cx="7727198" cy="169569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pPr>
            <a:r>
              <a:rPr lang="en-US" sz="3200" b="1" dirty="0">
                <a:solidFill>
                  <a:schemeClr val="bg1"/>
                </a:solidFill>
                <a:latin typeface="UTM Avo" panose="02040603050506020204" pitchFamily="18" charset="0"/>
              </a:rPr>
              <a:t>b. </a:t>
            </a:r>
            <a:r>
              <a:rPr lang="en-US" sz="3200" b="1" dirty="0" err="1">
                <a:solidFill>
                  <a:schemeClr val="bg1"/>
                </a:solidFill>
                <a:latin typeface="UTM Avo" panose="02040603050506020204" pitchFamily="18" charset="0"/>
              </a:rPr>
              <a:t>Các</a:t>
            </a:r>
            <a:r>
              <a:rPr lang="en-US" sz="3200" b="1" dirty="0">
                <a:solidFill>
                  <a:schemeClr val="bg1"/>
                </a:solidFill>
                <a:latin typeface="UTM Avo" panose="02040603050506020204" pitchFamily="18" charset="0"/>
              </a:rPr>
              <a:t> y </a:t>
            </a:r>
            <a:r>
              <a:rPr lang="en-US" sz="3200" b="1" dirty="0" err="1">
                <a:solidFill>
                  <a:schemeClr val="bg1"/>
                </a:solidFill>
                <a:latin typeface="UTM Avo" panose="02040603050506020204" pitchFamily="18" charset="0"/>
              </a:rPr>
              <a:t>bác</a:t>
            </a:r>
            <a:r>
              <a:rPr lang="en-US" sz="3200" b="1" dirty="0">
                <a:solidFill>
                  <a:schemeClr val="bg1"/>
                </a:solidFill>
                <a:latin typeface="UTM Avo" panose="02040603050506020204" pitchFamily="18" charset="0"/>
              </a:rPr>
              <a:t> </a:t>
            </a:r>
            <a:r>
              <a:rPr lang="en-US" sz="3200" b="1" dirty="0" err="1">
                <a:solidFill>
                  <a:schemeClr val="bg1"/>
                </a:solidFill>
                <a:latin typeface="UTM Avo" panose="02040603050506020204" pitchFamily="18" charset="0"/>
              </a:rPr>
              <a:t>sĩ</a:t>
            </a:r>
            <a:r>
              <a:rPr lang="en-US" sz="3200" b="1" dirty="0">
                <a:solidFill>
                  <a:schemeClr val="bg1"/>
                </a:solidFill>
                <a:latin typeface="UTM Avo" panose="02040603050506020204" pitchFamily="18" charset="0"/>
              </a:rPr>
              <a:t> </a:t>
            </a:r>
            <a:r>
              <a:rPr lang="en-US" sz="3200" b="1" dirty="0" err="1">
                <a:solidFill>
                  <a:schemeClr val="bg1"/>
                </a:solidFill>
                <a:latin typeface="UTM Avo" panose="02040603050506020204" pitchFamily="18" charset="0"/>
              </a:rPr>
              <a:t>thật</a:t>
            </a:r>
            <a:r>
              <a:rPr lang="en-US" sz="3200" b="1" dirty="0">
                <a:solidFill>
                  <a:schemeClr val="bg1"/>
                </a:solidFill>
                <a:latin typeface="UTM Avo" panose="02040603050506020204" pitchFamily="18" charset="0"/>
              </a:rPr>
              <a:t> </a:t>
            </a:r>
            <a:r>
              <a:rPr lang="en-US" sz="3200" b="1" dirty="0" err="1">
                <a:solidFill>
                  <a:schemeClr val="bg1"/>
                </a:solidFill>
                <a:latin typeface="UTM Avo" panose="02040603050506020204" pitchFamily="18" charset="0"/>
              </a:rPr>
              <a:t>kiên</a:t>
            </a:r>
            <a:r>
              <a:rPr lang="en-US" sz="3200" b="1" dirty="0">
                <a:solidFill>
                  <a:schemeClr val="bg1"/>
                </a:solidFill>
                <a:latin typeface="UTM Avo" panose="02040603050506020204" pitchFamily="18" charset="0"/>
              </a:rPr>
              <a:t> </a:t>
            </a:r>
            <a:r>
              <a:rPr lang="en-US" sz="3200" b="1" dirty="0" err="1">
                <a:solidFill>
                  <a:schemeClr val="bg1"/>
                </a:solidFill>
                <a:latin typeface="UTM Avo" panose="02040603050506020204" pitchFamily="18" charset="0"/>
              </a:rPr>
              <a:t>cường</a:t>
            </a:r>
            <a:r>
              <a:rPr lang="en-US" sz="3200" b="1" dirty="0">
                <a:solidFill>
                  <a:schemeClr val="bg1"/>
                </a:solidFill>
                <a:latin typeface="UTM Avo" panose="02040603050506020204" pitchFamily="18" charset="0"/>
              </a:rPr>
              <a:t>.</a:t>
            </a:r>
            <a:endParaRPr lang="vi-VN" sz="3200" b="1" dirty="0">
              <a:solidFill>
                <a:schemeClr val="bg1"/>
              </a:solidFill>
              <a:latin typeface="+mn-lt"/>
            </a:endParaRPr>
          </a:p>
        </p:txBody>
      </p:sp>
      <p:pic>
        <p:nvPicPr>
          <p:cNvPr id="2" name="Picture 1" descr="A picture containing toy, doll, clipart&#10;&#10;Description automatically generated">
            <a:extLst>
              <a:ext uri="{FF2B5EF4-FFF2-40B4-BE49-F238E27FC236}">
                <a16:creationId xmlns:a16="http://schemas.microsoft.com/office/drawing/2014/main" id="{B71EA60B-0EAD-4B83-81D8-0D06D103678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52173"/>
          <a:stretch/>
        </p:blipFill>
        <p:spPr>
          <a:xfrm flipH="1">
            <a:off x="1422321" y="1534332"/>
            <a:ext cx="2887851" cy="4917982"/>
          </a:xfrm>
          <a:prstGeom prst="rect">
            <a:avLst/>
          </a:prstGeom>
          <a:effectLst>
            <a:outerShdw blurRad="76200" dir="18900000" sy="23000" kx="-1200000" algn="bl" rotWithShape="0">
              <a:prstClr val="black">
                <a:alpha val="20000"/>
              </a:prstClr>
            </a:outerShdw>
          </a:effectLst>
        </p:spPr>
      </p:pic>
      <p:sp>
        <p:nvSpPr>
          <p:cNvPr id="3" name="Title 1"/>
          <p:cNvSpPr txBox="1">
            <a:spLocks/>
          </p:cNvSpPr>
          <p:nvPr/>
        </p:nvSpPr>
        <p:spPr>
          <a:xfrm>
            <a:off x="3556857" y="1369679"/>
            <a:ext cx="7609669" cy="1011002"/>
          </a:xfrm>
          <a:prstGeom prst="rect">
            <a:avLst/>
          </a:prstGeom>
          <a:ln w="66675" cmpd="thickThin">
            <a:solidFill>
              <a:schemeClr val="accent4">
                <a:lumMod val="40000"/>
                <a:lumOff val="60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dirty="0" err="1">
                <a:solidFill>
                  <a:srgbClr val="FFFF00"/>
                </a:solidFill>
                <a:latin typeface="UTM Avo" panose="02040603050506020204" pitchFamily="18" charset="0"/>
              </a:rPr>
              <a:t>Xác</a:t>
            </a:r>
            <a:r>
              <a:rPr lang="en-US" sz="2800" dirty="0">
                <a:solidFill>
                  <a:srgbClr val="FFFF00"/>
                </a:solidFill>
                <a:latin typeface="UTM Avo" panose="02040603050506020204" pitchFamily="18" charset="0"/>
              </a:rPr>
              <a:t> </a:t>
            </a:r>
            <a:r>
              <a:rPr lang="en-US" sz="2800" dirty="0" err="1">
                <a:solidFill>
                  <a:srgbClr val="FFFF00"/>
                </a:solidFill>
                <a:latin typeface="UTM Avo" panose="02040603050506020204" pitchFamily="18" charset="0"/>
              </a:rPr>
              <a:t>định</a:t>
            </a:r>
            <a:r>
              <a:rPr lang="en-US" sz="2800" dirty="0">
                <a:solidFill>
                  <a:srgbClr val="FFFF00"/>
                </a:solidFill>
                <a:latin typeface="UTM Avo" panose="02040603050506020204" pitchFamily="18" charset="0"/>
              </a:rPr>
              <a:t> CN, VN </a:t>
            </a:r>
            <a:r>
              <a:rPr lang="en-US" sz="2800" dirty="0" err="1">
                <a:solidFill>
                  <a:srgbClr val="FFFF00"/>
                </a:solidFill>
                <a:latin typeface="UTM Avo" panose="02040603050506020204" pitchFamily="18" charset="0"/>
              </a:rPr>
              <a:t>trong</a:t>
            </a:r>
            <a:r>
              <a:rPr lang="en-US" sz="2800" dirty="0">
                <a:solidFill>
                  <a:srgbClr val="FFFF00"/>
                </a:solidFill>
                <a:latin typeface="UTM Avo" panose="02040603050506020204" pitchFamily="18" charset="0"/>
              </a:rPr>
              <a:t> </a:t>
            </a:r>
            <a:r>
              <a:rPr lang="en-US" sz="2800" dirty="0" err="1">
                <a:solidFill>
                  <a:srgbClr val="FFFF00"/>
                </a:solidFill>
                <a:latin typeface="UTM Avo" panose="02040603050506020204" pitchFamily="18" charset="0"/>
              </a:rPr>
              <a:t>các</a:t>
            </a:r>
            <a:r>
              <a:rPr lang="en-US" sz="2800" dirty="0">
                <a:solidFill>
                  <a:srgbClr val="FFFF00"/>
                </a:solidFill>
                <a:latin typeface="UTM Avo" panose="02040603050506020204" pitchFamily="18" charset="0"/>
              </a:rPr>
              <a:t> </a:t>
            </a:r>
            <a:r>
              <a:rPr lang="en-US" sz="2800" dirty="0" err="1">
                <a:solidFill>
                  <a:srgbClr val="FFFF00"/>
                </a:solidFill>
                <a:latin typeface="UTM Avo" panose="02040603050506020204" pitchFamily="18" charset="0"/>
              </a:rPr>
              <a:t>câu</a:t>
            </a:r>
            <a:r>
              <a:rPr lang="en-US" sz="2800" dirty="0">
                <a:solidFill>
                  <a:srgbClr val="FFFF00"/>
                </a:solidFill>
                <a:latin typeface="UTM Avo" panose="02040603050506020204" pitchFamily="18" charset="0"/>
              </a:rPr>
              <a:t> </a:t>
            </a:r>
            <a:r>
              <a:rPr lang="en-US" sz="2800" dirty="0" err="1">
                <a:solidFill>
                  <a:srgbClr val="FFFF00"/>
                </a:solidFill>
                <a:latin typeface="UTM Avo" panose="02040603050506020204" pitchFamily="18" charset="0"/>
              </a:rPr>
              <a:t>sau</a:t>
            </a:r>
            <a:r>
              <a:rPr lang="en-US" sz="2800" dirty="0">
                <a:solidFill>
                  <a:srgbClr val="FFFF00"/>
                </a:solidFill>
                <a:latin typeface="UTM Avo" panose="02040603050506020204" pitchFamily="18" charset="0"/>
              </a:rPr>
              <a:t>:</a:t>
            </a:r>
            <a:endParaRPr lang="vi-VN" sz="3200" dirty="0">
              <a:solidFill>
                <a:srgbClr val="FFFF00"/>
              </a:solidFill>
            </a:endParaRPr>
          </a:p>
        </p:txBody>
      </p:sp>
      <p:cxnSp>
        <p:nvCxnSpPr>
          <p:cNvPr id="4" name="Straight Connector 3">
            <a:extLst>
              <a:ext uri="{FF2B5EF4-FFF2-40B4-BE49-F238E27FC236}">
                <a16:creationId xmlns:a16="http://schemas.microsoft.com/office/drawing/2014/main" id="{A8C7EC76-09A0-4953-A38F-66F502CA0907}"/>
              </a:ext>
            </a:extLst>
          </p:cNvPr>
          <p:cNvCxnSpPr/>
          <p:nvPr/>
        </p:nvCxnSpPr>
        <p:spPr>
          <a:xfrm flipH="1">
            <a:off x="7155541" y="2752835"/>
            <a:ext cx="159657" cy="63862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9B2EDBC2-3E11-4817-AA07-11D7EECAEB61}"/>
              </a:ext>
            </a:extLst>
          </p:cNvPr>
          <p:cNvCxnSpPr>
            <a:cxnSpLocks/>
          </p:cNvCxnSpPr>
          <p:nvPr/>
        </p:nvCxnSpPr>
        <p:spPr>
          <a:xfrm>
            <a:off x="4504227" y="3231519"/>
            <a:ext cx="265131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DB2EBFC7-A973-4CF1-B18A-D5BA6E8DB344}"/>
              </a:ext>
            </a:extLst>
          </p:cNvPr>
          <p:cNvCxnSpPr>
            <a:cxnSpLocks/>
          </p:cNvCxnSpPr>
          <p:nvPr/>
        </p:nvCxnSpPr>
        <p:spPr>
          <a:xfrm>
            <a:off x="7395027" y="3231519"/>
            <a:ext cx="3097326" cy="0"/>
          </a:xfrm>
          <a:prstGeom prst="line">
            <a:avLst/>
          </a:prstGeom>
          <a:ln w="57150" cmpd="dbl">
            <a:solidFill>
              <a:srgbClr val="FF0000"/>
            </a:solidFill>
          </a:ln>
        </p:spPr>
        <p:style>
          <a:lnRef idx="1">
            <a:schemeClr val="accent1"/>
          </a:lnRef>
          <a:fillRef idx="0">
            <a:schemeClr val="accent1"/>
          </a:fillRef>
          <a:effectRef idx="0">
            <a:schemeClr val="accent1"/>
          </a:effectRef>
          <a:fontRef idx="minor">
            <a:schemeClr val="tx1"/>
          </a:fontRef>
        </p:style>
      </p:cxnSp>
      <p:sp>
        <p:nvSpPr>
          <p:cNvPr id="9" name="Hộp Văn bản 8">
            <a:extLst>
              <a:ext uri="{FF2B5EF4-FFF2-40B4-BE49-F238E27FC236}">
                <a16:creationId xmlns:a16="http://schemas.microsoft.com/office/drawing/2014/main" id="{55E53AC9-9275-4ED6-81F1-85FDA82C6E7F}"/>
              </a:ext>
            </a:extLst>
          </p:cNvPr>
          <p:cNvSpPr txBox="1"/>
          <p:nvPr/>
        </p:nvSpPr>
        <p:spPr>
          <a:xfrm>
            <a:off x="5494127" y="3438726"/>
            <a:ext cx="584462" cy="369332"/>
          </a:xfrm>
          <a:prstGeom prst="rect">
            <a:avLst/>
          </a:prstGeom>
          <a:noFill/>
        </p:spPr>
        <p:txBody>
          <a:bodyPr wrap="square" rtlCol="0">
            <a:spAutoFit/>
          </a:bodyPr>
          <a:lstStyle/>
          <a:p>
            <a:r>
              <a:rPr lang="en-US" sz="1800" b="1" dirty="0">
                <a:solidFill>
                  <a:srgbClr val="FFFF00"/>
                </a:solidFill>
                <a:latin typeface="UTM Avo" panose="02040603050506020204" pitchFamily="18" charset="0"/>
              </a:rPr>
              <a:t>CN</a:t>
            </a:r>
            <a:endParaRPr lang="en-US" b="1" dirty="0"/>
          </a:p>
        </p:txBody>
      </p:sp>
      <p:sp>
        <p:nvSpPr>
          <p:cNvPr id="10" name="Hộp Văn bản 9">
            <a:extLst>
              <a:ext uri="{FF2B5EF4-FFF2-40B4-BE49-F238E27FC236}">
                <a16:creationId xmlns:a16="http://schemas.microsoft.com/office/drawing/2014/main" id="{34EAACBA-43BF-419E-BCFA-514FA94473A1}"/>
              </a:ext>
            </a:extLst>
          </p:cNvPr>
          <p:cNvSpPr txBox="1"/>
          <p:nvPr/>
        </p:nvSpPr>
        <p:spPr>
          <a:xfrm>
            <a:off x="8514102" y="3438726"/>
            <a:ext cx="584462" cy="369332"/>
          </a:xfrm>
          <a:prstGeom prst="rect">
            <a:avLst/>
          </a:prstGeom>
          <a:noFill/>
        </p:spPr>
        <p:txBody>
          <a:bodyPr wrap="square" rtlCol="0">
            <a:spAutoFit/>
          </a:bodyPr>
          <a:lstStyle/>
          <a:p>
            <a:r>
              <a:rPr lang="en-US" sz="1800" b="1" dirty="0">
                <a:solidFill>
                  <a:srgbClr val="FFFF00"/>
                </a:solidFill>
                <a:latin typeface="UTM Avo" panose="02040603050506020204" pitchFamily="18" charset="0"/>
              </a:rPr>
              <a:t>VN</a:t>
            </a:r>
            <a:endParaRPr lang="en-US" b="1" dirty="0"/>
          </a:p>
        </p:txBody>
      </p:sp>
    </p:spTree>
    <p:extLst>
      <p:ext uri="{BB962C8B-B14F-4D97-AF65-F5344CB8AC3E}">
        <p14:creationId xmlns:p14="http://schemas.microsoft.com/office/powerpoint/2010/main" val="317991154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6" presetClass="entr" presetSubtype="37"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outVertical)">
                                      <p:cBhvr>
                                        <p:cTn id="22" dur="500"/>
                                        <p:tgtEl>
                                          <p:spTgt spid="5"/>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barn(inVertical)">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37" fill="hold" nodeType="click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barn(outVertical)">
                                      <p:cBhvr>
                                        <p:cTn id="30" dur="500"/>
                                        <p:tgtEl>
                                          <p:spTgt spid="6"/>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barn(inVertical)">
                                      <p:cBhvr>
                                        <p:cTn id="3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3" grpId="0" animBg="1"/>
      <p:bldP spid="9" grpId="0"/>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descr="A picture containing toy, doll, clipart&#10;&#10;Description automatically generated">
            <a:extLst>
              <a:ext uri="{FF2B5EF4-FFF2-40B4-BE49-F238E27FC236}">
                <a16:creationId xmlns:a16="http://schemas.microsoft.com/office/drawing/2014/main" id="{B71EA60B-0EAD-4B83-81D8-0D06D103678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52173"/>
          <a:stretch/>
        </p:blipFill>
        <p:spPr>
          <a:xfrm flipH="1">
            <a:off x="1611823" y="1596326"/>
            <a:ext cx="2887851" cy="4917982"/>
          </a:xfrm>
          <a:prstGeom prst="rect">
            <a:avLst/>
          </a:prstGeom>
          <a:effectLst>
            <a:outerShdw blurRad="76200" dir="18900000" sy="23000" kx="-1200000" algn="bl" rotWithShape="0">
              <a:prstClr val="black">
                <a:alpha val="20000"/>
              </a:prstClr>
            </a:outerShdw>
          </a:effectLst>
        </p:spPr>
      </p:pic>
      <p:sp>
        <p:nvSpPr>
          <p:cNvPr id="3" name="Title 1"/>
          <p:cNvSpPr txBox="1">
            <a:spLocks/>
          </p:cNvSpPr>
          <p:nvPr/>
        </p:nvSpPr>
        <p:spPr>
          <a:xfrm>
            <a:off x="3556857" y="1369679"/>
            <a:ext cx="7609669" cy="1011002"/>
          </a:xfrm>
          <a:prstGeom prst="rect">
            <a:avLst/>
          </a:prstGeom>
          <a:ln w="66675" cmpd="thickThin">
            <a:solidFill>
              <a:schemeClr val="accent4">
                <a:lumMod val="40000"/>
                <a:lumOff val="60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dirty="0" err="1">
                <a:solidFill>
                  <a:srgbClr val="FFFF00"/>
                </a:solidFill>
                <a:latin typeface="UTM Avo" panose="02040603050506020204" pitchFamily="18" charset="0"/>
              </a:rPr>
              <a:t>Các</a:t>
            </a:r>
            <a:r>
              <a:rPr lang="en-US" sz="2800" dirty="0">
                <a:solidFill>
                  <a:srgbClr val="FFFF00"/>
                </a:solidFill>
                <a:latin typeface="UTM Avo" panose="02040603050506020204" pitchFamily="18" charset="0"/>
              </a:rPr>
              <a:t> </a:t>
            </a:r>
            <a:r>
              <a:rPr lang="en-US" sz="2800" dirty="0" err="1">
                <a:solidFill>
                  <a:srgbClr val="FFFF00"/>
                </a:solidFill>
                <a:latin typeface="UTM Avo" panose="02040603050506020204" pitchFamily="18" charset="0"/>
              </a:rPr>
              <a:t>câu</a:t>
            </a:r>
            <a:r>
              <a:rPr lang="en-US" sz="2800" dirty="0">
                <a:solidFill>
                  <a:srgbClr val="FFFF00"/>
                </a:solidFill>
                <a:latin typeface="UTM Avo" panose="02040603050506020204" pitchFamily="18" charset="0"/>
              </a:rPr>
              <a:t> </a:t>
            </a:r>
            <a:r>
              <a:rPr lang="en-US" sz="2800" dirty="0" err="1">
                <a:solidFill>
                  <a:srgbClr val="FFFF00"/>
                </a:solidFill>
                <a:latin typeface="UTM Avo" panose="02040603050506020204" pitchFamily="18" charset="0"/>
              </a:rPr>
              <a:t>kể</a:t>
            </a:r>
            <a:r>
              <a:rPr lang="en-US" sz="2800" dirty="0">
                <a:solidFill>
                  <a:srgbClr val="FFFF00"/>
                </a:solidFill>
                <a:latin typeface="UTM Avo" panose="02040603050506020204" pitchFamily="18" charset="0"/>
              </a:rPr>
              <a:t> </a:t>
            </a:r>
            <a:r>
              <a:rPr lang="en-US" sz="2800" dirty="0" err="1">
                <a:solidFill>
                  <a:srgbClr val="FFFF00"/>
                </a:solidFill>
                <a:latin typeface="UTM Avo" panose="02040603050506020204" pitchFamily="18" charset="0"/>
              </a:rPr>
              <a:t>em</a:t>
            </a:r>
            <a:r>
              <a:rPr lang="en-US" sz="2800" dirty="0">
                <a:solidFill>
                  <a:srgbClr val="FFFF00"/>
                </a:solidFill>
                <a:latin typeface="UTM Avo" panose="02040603050506020204" pitchFamily="18" charset="0"/>
              </a:rPr>
              <a:t> </a:t>
            </a:r>
            <a:r>
              <a:rPr lang="en-US" sz="2800" dirty="0" err="1">
                <a:solidFill>
                  <a:srgbClr val="FFFF00"/>
                </a:solidFill>
                <a:latin typeface="UTM Avo" panose="02040603050506020204" pitchFamily="18" charset="0"/>
              </a:rPr>
              <a:t>đã</a:t>
            </a:r>
            <a:r>
              <a:rPr lang="en-US" sz="2800" dirty="0">
                <a:solidFill>
                  <a:srgbClr val="FFFF00"/>
                </a:solidFill>
                <a:latin typeface="UTM Avo" panose="02040603050506020204" pitchFamily="18" charset="0"/>
              </a:rPr>
              <a:t> </a:t>
            </a:r>
            <a:r>
              <a:rPr lang="en-US" sz="2800" dirty="0" err="1">
                <a:solidFill>
                  <a:srgbClr val="FFFF00"/>
                </a:solidFill>
                <a:latin typeface="UTM Avo" panose="02040603050506020204" pitchFamily="18" charset="0"/>
              </a:rPr>
              <a:t>học</a:t>
            </a:r>
            <a:r>
              <a:rPr lang="en-US" sz="2800" dirty="0">
                <a:solidFill>
                  <a:srgbClr val="FFFF00"/>
                </a:solidFill>
                <a:latin typeface="UTM Avo" panose="02040603050506020204" pitchFamily="18" charset="0"/>
              </a:rPr>
              <a:t> </a:t>
            </a:r>
            <a:r>
              <a:rPr lang="en-US" sz="2800" dirty="0" err="1">
                <a:solidFill>
                  <a:srgbClr val="FFFF00"/>
                </a:solidFill>
                <a:latin typeface="UTM Avo" panose="02040603050506020204" pitchFamily="18" charset="0"/>
              </a:rPr>
              <a:t>là</a:t>
            </a:r>
            <a:r>
              <a:rPr lang="en-US" sz="2800" dirty="0">
                <a:solidFill>
                  <a:srgbClr val="FFFF00"/>
                </a:solidFill>
                <a:latin typeface="UTM Avo" panose="02040603050506020204" pitchFamily="18" charset="0"/>
              </a:rPr>
              <a:t>:</a:t>
            </a:r>
            <a:endParaRPr lang="vi-VN" sz="3200" dirty="0">
              <a:solidFill>
                <a:srgbClr val="FFFF00"/>
              </a:solidFill>
              <a:latin typeface="+mn-lt"/>
            </a:endParaRPr>
          </a:p>
        </p:txBody>
      </p:sp>
      <p:sp>
        <p:nvSpPr>
          <p:cNvPr id="8" name="Title 1"/>
          <p:cNvSpPr txBox="1">
            <a:spLocks/>
          </p:cNvSpPr>
          <p:nvPr/>
        </p:nvSpPr>
        <p:spPr>
          <a:xfrm>
            <a:off x="3948187" y="2675150"/>
            <a:ext cx="6827007" cy="90496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pPr>
            <a:r>
              <a:rPr lang="en-US" sz="3200" b="1" dirty="0" err="1">
                <a:solidFill>
                  <a:schemeClr val="bg1"/>
                </a:solidFill>
                <a:latin typeface="UTM Avo" panose="02040603050506020204" pitchFamily="18" charset="0"/>
              </a:rPr>
              <a:t>Câu</a:t>
            </a:r>
            <a:r>
              <a:rPr lang="en-US" sz="3200" b="1" dirty="0">
                <a:solidFill>
                  <a:schemeClr val="bg1"/>
                </a:solidFill>
                <a:latin typeface="UTM Avo" panose="02040603050506020204" pitchFamily="18" charset="0"/>
              </a:rPr>
              <a:t> </a:t>
            </a:r>
            <a:r>
              <a:rPr lang="en-US" sz="3200" b="1" dirty="0" err="1">
                <a:solidFill>
                  <a:schemeClr val="bg1"/>
                </a:solidFill>
                <a:latin typeface="UTM Avo" panose="02040603050506020204" pitchFamily="18" charset="0"/>
              </a:rPr>
              <a:t>kể</a:t>
            </a:r>
            <a:r>
              <a:rPr lang="en-US" sz="3200" b="1" dirty="0">
                <a:solidFill>
                  <a:schemeClr val="bg1"/>
                </a:solidFill>
                <a:latin typeface="UTM Avo" panose="02040603050506020204" pitchFamily="18" charset="0"/>
              </a:rPr>
              <a:t> Ai </a:t>
            </a:r>
            <a:r>
              <a:rPr lang="en-US" sz="3200" b="1" dirty="0" err="1">
                <a:solidFill>
                  <a:schemeClr val="bg1"/>
                </a:solidFill>
                <a:latin typeface="UTM Avo" panose="02040603050506020204" pitchFamily="18" charset="0"/>
              </a:rPr>
              <a:t>làm</a:t>
            </a:r>
            <a:r>
              <a:rPr lang="en-US" sz="3200" b="1" dirty="0">
                <a:solidFill>
                  <a:schemeClr val="bg1"/>
                </a:solidFill>
                <a:latin typeface="UTM Avo" panose="02040603050506020204" pitchFamily="18" charset="0"/>
              </a:rPr>
              <a:t> </a:t>
            </a:r>
            <a:r>
              <a:rPr lang="en-US" sz="3200" b="1" dirty="0" err="1">
                <a:solidFill>
                  <a:schemeClr val="bg1"/>
                </a:solidFill>
                <a:latin typeface="UTM Avo" panose="02040603050506020204" pitchFamily="18" charset="0"/>
              </a:rPr>
              <a:t>gì</a:t>
            </a:r>
            <a:r>
              <a:rPr lang="en-US" sz="3200" b="1" dirty="0">
                <a:solidFill>
                  <a:schemeClr val="bg1"/>
                </a:solidFill>
                <a:latin typeface="UTM Avo" panose="02040603050506020204" pitchFamily="18" charset="0"/>
              </a:rPr>
              <a:t>?</a:t>
            </a:r>
          </a:p>
        </p:txBody>
      </p:sp>
      <p:sp>
        <p:nvSpPr>
          <p:cNvPr id="9" name="Title 1"/>
          <p:cNvSpPr txBox="1">
            <a:spLocks/>
          </p:cNvSpPr>
          <p:nvPr/>
        </p:nvSpPr>
        <p:spPr>
          <a:xfrm>
            <a:off x="3948187" y="3422099"/>
            <a:ext cx="6827007" cy="90496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pPr>
            <a:r>
              <a:rPr lang="en-US" sz="3200" b="1" dirty="0" err="1">
                <a:solidFill>
                  <a:schemeClr val="bg1"/>
                </a:solidFill>
                <a:latin typeface="UTM Avo" panose="02040603050506020204" pitchFamily="18" charset="0"/>
              </a:rPr>
              <a:t>Câu</a:t>
            </a:r>
            <a:r>
              <a:rPr lang="en-US" sz="3200" b="1" dirty="0">
                <a:solidFill>
                  <a:schemeClr val="bg1"/>
                </a:solidFill>
                <a:latin typeface="UTM Avo" panose="02040603050506020204" pitchFamily="18" charset="0"/>
              </a:rPr>
              <a:t> </a:t>
            </a:r>
            <a:r>
              <a:rPr lang="en-US" sz="3200" b="1" dirty="0" err="1">
                <a:solidFill>
                  <a:schemeClr val="bg1"/>
                </a:solidFill>
                <a:latin typeface="UTM Avo" panose="02040603050506020204" pitchFamily="18" charset="0"/>
              </a:rPr>
              <a:t>kể</a:t>
            </a:r>
            <a:r>
              <a:rPr lang="en-US" sz="3200" b="1" dirty="0">
                <a:solidFill>
                  <a:schemeClr val="bg1"/>
                </a:solidFill>
                <a:latin typeface="UTM Avo" panose="02040603050506020204" pitchFamily="18" charset="0"/>
              </a:rPr>
              <a:t> Ai </a:t>
            </a:r>
            <a:r>
              <a:rPr lang="en-US" sz="3200" b="1" dirty="0" err="1">
                <a:solidFill>
                  <a:schemeClr val="bg1"/>
                </a:solidFill>
                <a:latin typeface="UTM Avo" panose="02040603050506020204" pitchFamily="18" charset="0"/>
              </a:rPr>
              <a:t>thế</a:t>
            </a:r>
            <a:r>
              <a:rPr lang="en-US" sz="3200" b="1" dirty="0">
                <a:solidFill>
                  <a:schemeClr val="bg1"/>
                </a:solidFill>
                <a:latin typeface="UTM Avo" panose="02040603050506020204" pitchFamily="18" charset="0"/>
              </a:rPr>
              <a:t> </a:t>
            </a:r>
            <a:r>
              <a:rPr lang="en-US" sz="3200" b="1" dirty="0" err="1">
                <a:solidFill>
                  <a:schemeClr val="bg1"/>
                </a:solidFill>
                <a:latin typeface="UTM Avo" panose="02040603050506020204" pitchFamily="18" charset="0"/>
              </a:rPr>
              <a:t>nào</a:t>
            </a:r>
            <a:r>
              <a:rPr lang="en-US" sz="3200" b="1" dirty="0">
                <a:solidFill>
                  <a:schemeClr val="bg1"/>
                </a:solidFill>
                <a:latin typeface="UTM Avo" panose="02040603050506020204" pitchFamily="18" charset="0"/>
              </a:rPr>
              <a:t>?</a:t>
            </a:r>
          </a:p>
        </p:txBody>
      </p:sp>
    </p:spTree>
    <p:extLst>
      <p:ext uri="{BB962C8B-B14F-4D97-AF65-F5344CB8AC3E}">
        <p14:creationId xmlns:p14="http://schemas.microsoft.com/office/powerpoint/2010/main" val="78669420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p:cTn id="19" dur="500" fill="hold"/>
                                        <p:tgtEl>
                                          <p:spTgt spid="9"/>
                                        </p:tgtEl>
                                        <p:attrNameLst>
                                          <p:attrName>ppt_w</p:attrName>
                                        </p:attrNameLst>
                                      </p:cBhvr>
                                      <p:tavLst>
                                        <p:tav tm="0">
                                          <p:val>
                                            <p:fltVal val="0"/>
                                          </p:val>
                                        </p:tav>
                                        <p:tav tm="100000">
                                          <p:val>
                                            <p:strVal val="#ppt_w"/>
                                          </p:val>
                                        </p:tav>
                                      </p:tavLst>
                                    </p:anim>
                                    <p:anim calcmode="lin" valueType="num">
                                      <p:cBhvr>
                                        <p:cTn id="20" dur="500" fill="hold"/>
                                        <p:tgtEl>
                                          <p:spTgt spid="9"/>
                                        </p:tgtEl>
                                        <p:attrNameLst>
                                          <p:attrName>ppt_h</p:attrName>
                                        </p:attrNameLst>
                                      </p:cBhvr>
                                      <p:tavLst>
                                        <p:tav tm="0">
                                          <p:val>
                                            <p:fltVal val="0"/>
                                          </p:val>
                                        </p:tav>
                                        <p:tav tm="100000">
                                          <p:val>
                                            <p:strVal val="#ppt_h"/>
                                          </p:val>
                                        </p:tav>
                                      </p:tavLst>
                                    </p:anim>
                                    <p:animEffect transition="in" filter="fade">
                                      <p:cBhvr>
                                        <p:cTn id="2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43B71264-C090-456C-972A-4F20A48D53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2628900" y="-2705103"/>
            <a:ext cx="6858000" cy="12268204"/>
          </a:xfrm>
          <a:prstGeom prst="rect">
            <a:avLst/>
          </a:prstGeom>
        </p:spPr>
      </p:pic>
      <p:pic>
        <p:nvPicPr>
          <p:cNvPr id="9" name="图片 8">
            <a:extLst>
              <a:ext uri="{FF2B5EF4-FFF2-40B4-BE49-F238E27FC236}">
                <a16:creationId xmlns:a16="http://schemas.microsoft.com/office/drawing/2014/main" id="{F6107722-8034-425A-958D-10B680E53E1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2968557" y="-2318305"/>
            <a:ext cx="6224681" cy="11494606"/>
          </a:xfrm>
          <a:prstGeom prst="rect">
            <a:avLst/>
          </a:prstGeom>
        </p:spPr>
      </p:pic>
      <p:pic>
        <p:nvPicPr>
          <p:cNvPr id="3" name="Picture 2"/>
          <p:cNvPicPr>
            <a:picLocks noChangeAspect="1"/>
          </p:cNvPicPr>
          <p:nvPr/>
        </p:nvPicPr>
        <p:blipFill rotWithShape="1">
          <a:blip r:embed="rId5">
            <a:extLst>
              <a:ext uri="{28A0092B-C50C-407E-A947-70E740481C1C}">
                <a14:useLocalDpi xmlns:a14="http://schemas.microsoft.com/office/drawing/2010/main" val="0"/>
              </a:ext>
            </a:extLst>
          </a:blip>
          <a:srcRect r="44502"/>
          <a:stretch/>
        </p:blipFill>
        <p:spPr>
          <a:xfrm>
            <a:off x="-324951" y="2445590"/>
            <a:ext cx="3071134" cy="4407218"/>
          </a:xfrm>
          <a:prstGeom prst="rect">
            <a:avLst/>
          </a:prstGeom>
          <a:effectLst>
            <a:outerShdw blurRad="50800" dist="38100" dir="18900000" algn="bl" rotWithShape="0">
              <a:prstClr val="black">
                <a:alpha val="40000"/>
              </a:prstClr>
            </a:outerShdw>
          </a:effectLst>
        </p:spPr>
      </p:pic>
      <p:pic>
        <p:nvPicPr>
          <p:cNvPr id="15" name="图片 14">
            <a:extLst>
              <a:ext uri="{FF2B5EF4-FFF2-40B4-BE49-F238E27FC236}">
                <a16:creationId xmlns:a16="http://schemas.microsoft.com/office/drawing/2014/main" id="{69439CEC-9F1D-42CF-B72C-064937CF182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539876" y="6143219"/>
            <a:ext cx="656057" cy="677220"/>
          </a:xfrm>
          <a:prstGeom prst="rect">
            <a:avLst/>
          </a:prstGeom>
        </p:spPr>
      </p:pic>
      <p:pic>
        <p:nvPicPr>
          <p:cNvPr id="17" name="图片 16">
            <a:extLst>
              <a:ext uri="{FF2B5EF4-FFF2-40B4-BE49-F238E27FC236}">
                <a16:creationId xmlns:a16="http://schemas.microsoft.com/office/drawing/2014/main" id="{84AC4AFF-6BBC-4ABE-A6E8-D3063820BDC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374652">
            <a:off x="10332203" y="-2285"/>
            <a:ext cx="419196" cy="1232181"/>
          </a:xfrm>
          <a:prstGeom prst="rect">
            <a:avLst/>
          </a:prstGeom>
        </p:spPr>
      </p:pic>
      <p:pic>
        <p:nvPicPr>
          <p:cNvPr id="19" name="图片 18">
            <a:extLst>
              <a:ext uri="{FF2B5EF4-FFF2-40B4-BE49-F238E27FC236}">
                <a16:creationId xmlns:a16="http://schemas.microsoft.com/office/drawing/2014/main" id="{BB911CE9-928E-477A-B3AC-4B6FDB50A8A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115329" y="5756310"/>
            <a:ext cx="497071" cy="529665"/>
          </a:xfrm>
          <a:prstGeom prst="rect">
            <a:avLst/>
          </a:prstGeom>
        </p:spPr>
      </p:pic>
      <p:pic>
        <p:nvPicPr>
          <p:cNvPr id="21" name="图片 20">
            <a:extLst>
              <a:ext uri="{FF2B5EF4-FFF2-40B4-BE49-F238E27FC236}">
                <a16:creationId xmlns:a16="http://schemas.microsoft.com/office/drawing/2014/main" id="{4D1B6485-3BB7-402F-93E4-0DD2DD86CA3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132862" y="94409"/>
            <a:ext cx="498012" cy="597614"/>
          </a:xfrm>
          <a:prstGeom prst="rect">
            <a:avLst/>
          </a:prstGeom>
        </p:spPr>
      </p:pic>
      <p:pic>
        <p:nvPicPr>
          <p:cNvPr id="25" name="图片 24">
            <a:extLst>
              <a:ext uri="{FF2B5EF4-FFF2-40B4-BE49-F238E27FC236}">
                <a16:creationId xmlns:a16="http://schemas.microsoft.com/office/drawing/2014/main" id="{B962FA2F-D87F-48B6-8D6C-408F50C6DBC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72086" y="101011"/>
            <a:ext cx="571630" cy="787579"/>
          </a:xfrm>
          <a:prstGeom prst="rect">
            <a:avLst/>
          </a:prstGeom>
        </p:spPr>
      </p:pic>
      <p:pic>
        <p:nvPicPr>
          <p:cNvPr id="27" name="图片 26">
            <a:extLst>
              <a:ext uri="{FF2B5EF4-FFF2-40B4-BE49-F238E27FC236}">
                <a16:creationId xmlns:a16="http://schemas.microsoft.com/office/drawing/2014/main" id="{31967DD1-C1FA-476C-B795-42FB3BF450DE}"/>
              </a:ext>
            </a:extLst>
          </p:cNvPr>
          <p:cNvPicPr>
            <a:picLocks noChangeAspect="1"/>
          </p:cNvPicPr>
          <p:nvPr/>
        </p:nvPicPr>
        <p:blipFill rotWithShape="1">
          <a:blip r:embed="rId11">
            <a:extLst>
              <a:ext uri="{28A0092B-C50C-407E-A947-70E740481C1C}">
                <a14:useLocalDpi xmlns:a14="http://schemas.microsoft.com/office/drawing/2010/main" val="0"/>
              </a:ext>
            </a:extLst>
          </a:blip>
          <a:srcRect l="66515" b="75097"/>
          <a:stretch/>
        </p:blipFill>
        <p:spPr>
          <a:xfrm rot="7290495">
            <a:off x="10805766" y="5220749"/>
            <a:ext cx="2044871" cy="2130452"/>
          </a:xfrm>
          <a:prstGeom prst="rect">
            <a:avLst/>
          </a:prstGeom>
        </p:spPr>
      </p:pic>
      <p:pic>
        <p:nvPicPr>
          <p:cNvPr id="29" name="图片 28">
            <a:extLst>
              <a:ext uri="{FF2B5EF4-FFF2-40B4-BE49-F238E27FC236}">
                <a16:creationId xmlns:a16="http://schemas.microsoft.com/office/drawing/2014/main" id="{1A62BFEB-70F2-482D-9420-91C44AFA7ECB}"/>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1647287" y="91173"/>
            <a:ext cx="444494" cy="732592"/>
          </a:xfrm>
          <a:prstGeom prst="rect">
            <a:avLst/>
          </a:prstGeom>
        </p:spPr>
      </p:pic>
      <p:pic>
        <p:nvPicPr>
          <p:cNvPr id="37" name="图片 36">
            <a:extLst>
              <a:ext uri="{FF2B5EF4-FFF2-40B4-BE49-F238E27FC236}">
                <a16:creationId xmlns:a16="http://schemas.microsoft.com/office/drawing/2014/main" id="{5B47641D-9B33-4B4A-9389-9B763CA19300}"/>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1034745" y="3229783"/>
            <a:ext cx="532692" cy="594157"/>
          </a:xfrm>
          <a:prstGeom prst="rect">
            <a:avLst/>
          </a:prstGeom>
        </p:spPr>
      </p:pic>
      <p:sp>
        <p:nvSpPr>
          <p:cNvPr id="40" name="矩形 39">
            <a:extLst>
              <a:ext uri="{FF2B5EF4-FFF2-40B4-BE49-F238E27FC236}">
                <a16:creationId xmlns:a16="http://schemas.microsoft.com/office/drawing/2014/main" id="{5B2A9A4C-B5BC-4D92-87D2-F750148EC297}"/>
              </a:ext>
            </a:extLst>
          </p:cNvPr>
          <p:cNvSpPr/>
          <p:nvPr/>
        </p:nvSpPr>
        <p:spPr>
          <a:xfrm>
            <a:off x="11460235" y="699479"/>
            <a:ext cx="99112" cy="858080"/>
          </a:xfrm>
          <a:prstGeom prst="rect">
            <a:avLst/>
          </a:prstGeom>
          <a:solidFill>
            <a:srgbClr val="49D9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Rectangle 25">
            <a:extLst>
              <a:ext uri="{FF2B5EF4-FFF2-40B4-BE49-F238E27FC236}">
                <a16:creationId xmlns:a16="http://schemas.microsoft.com/office/drawing/2014/main" id="{2D533868-2B26-417A-9E7B-9BB79FCD8D7C}"/>
              </a:ext>
            </a:extLst>
          </p:cNvPr>
          <p:cNvSpPr/>
          <p:nvPr/>
        </p:nvSpPr>
        <p:spPr>
          <a:xfrm>
            <a:off x="-181446" y="766306"/>
            <a:ext cx="8381295" cy="1015663"/>
          </a:xfrm>
          <a:prstGeom prst="rect">
            <a:avLst/>
          </a:prstGeom>
          <a:noFill/>
          <a:effectLst>
            <a:glow rad="762000">
              <a:schemeClr val="accent1">
                <a:alpha val="40000"/>
              </a:schemeClr>
            </a:glow>
          </a:effectLst>
        </p:spPr>
        <p:txBody>
          <a:bodyPr wrap="square" lIns="91440" tIns="45720" rIns="91440" bIns="45720">
            <a:spAutoFit/>
            <a:scene3d>
              <a:camera prst="orthographicFront"/>
              <a:lightRig rig="threePt" dir="t"/>
            </a:scene3d>
            <a:sp3d extrusionH="57150">
              <a:bevelT h="25400" prst="softRound"/>
            </a:sp3d>
          </a:bodyPr>
          <a:lstStyle/>
          <a:p>
            <a:pPr algn="ctr"/>
            <a:r>
              <a:rPr lang="en-US" sz="6000" dirty="0" err="1">
                <a:ln w="12700">
                  <a:noFill/>
                </a:ln>
                <a:solidFill>
                  <a:srgbClr val="FD6F96"/>
                </a:solidFill>
                <a:effectLst>
                  <a:glow rad="406400">
                    <a:schemeClr val="bg1"/>
                  </a:glow>
                  <a:outerShdw blurRad="38100" dist="19050" dir="2700000" algn="tl" rotWithShape="0">
                    <a:schemeClr val="dk1">
                      <a:alpha val="40000"/>
                    </a:schemeClr>
                  </a:outerShdw>
                </a:effectLst>
                <a:latin typeface="UTM Mother" panose="02040603050506020204" pitchFamily="18" charset="0"/>
                <a:cs typeface="Times New Roman" panose="02020603050405020304" pitchFamily="18" charset="0"/>
              </a:rPr>
              <a:t>Luyện</a:t>
            </a:r>
            <a:r>
              <a:rPr lang="en-US" sz="6000" dirty="0">
                <a:ln w="12700">
                  <a:noFill/>
                </a:ln>
                <a:solidFill>
                  <a:srgbClr val="FD6F96"/>
                </a:solidFill>
                <a:effectLst>
                  <a:glow rad="406400">
                    <a:schemeClr val="bg1"/>
                  </a:glow>
                  <a:outerShdw blurRad="38100" dist="19050" dir="2700000" algn="tl" rotWithShape="0">
                    <a:schemeClr val="dk1">
                      <a:alpha val="40000"/>
                    </a:schemeClr>
                  </a:outerShdw>
                </a:effectLst>
                <a:latin typeface="UTM Mother" panose="02040603050506020204" pitchFamily="18" charset="0"/>
                <a:cs typeface="Times New Roman" panose="02020603050405020304" pitchFamily="18" charset="0"/>
              </a:rPr>
              <a:t> </a:t>
            </a:r>
            <a:r>
              <a:rPr lang="en-US" sz="6000" dirty="0" err="1">
                <a:ln w="12700">
                  <a:noFill/>
                </a:ln>
                <a:solidFill>
                  <a:srgbClr val="FD6F96"/>
                </a:solidFill>
                <a:effectLst>
                  <a:glow rad="406400">
                    <a:schemeClr val="bg1"/>
                  </a:glow>
                  <a:outerShdw blurRad="38100" dist="19050" dir="2700000" algn="tl" rotWithShape="0">
                    <a:schemeClr val="dk1">
                      <a:alpha val="40000"/>
                    </a:schemeClr>
                  </a:outerShdw>
                </a:effectLst>
                <a:latin typeface="UTM Mother" panose="02040603050506020204" pitchFamily="18" charset="0"/>
                <a:cs typeface="Times New Roman" panose="02020603050405020304" pitchFamily="18" charset="0"/>
              </a:rPr>
              <a:t>từ</a:t>
            </a:r>
            <a:r>
              <a:rPr lang="en-US" sz="6000" dirty="0">
                <a:ln w="12700">
                  <a:noFill/>
                </a:ln>
                <a:solidFill>
                  <a:srgbClr val="FD6F96"/>
                </a:solidFill>
                <a:effectLst>
                  <a:glow rad="406400">
                    <a:schemeClr val="bg1"/>
                  </a:glow>
                  <a:outerShdw blurRad="38100" dist="19050" dir="2700000" algn="tl" rotWithShape="0">
                    <a:schemeClr val="dk1">
                      <a:alpha val="40000"/>
                    </a:schemeClr>
                  </a:outerShdw>
                </a:effectLst>
                <a:latin typeface="UTM Mother" panose="02040603050506020204" pitchFamily="18" charset="0"/>
                <a:cs typeface="Times New Roman" panose="02020603050405020304" pitchFamily="18" charset="0"/>
              </a:rPr>
              <a:t> </a:t>
            </a:r>
            <a:r>
              <a:rPr lang="en-US" sz="6000" dirty="0" err="1">
                <a:ln w="12700">
                  <a:noFill/>
                </a:ln>
                <a:solidFill>
                  <a:srgbClr val="FD6F96"/>
                </a:solidFill>
                <a:effectLst>
                  <a:glow rad="406400">
                    <a:schemeClr val="bg1"/>
                  </a:glow>
                  <a:outerShdw blurRad="38100" dist="19050" dir="2700000" algn="tl" rotWithShape="0">
                    <a:schemeClr val="dk1">
                      <a:alpha val="40000"/>
                    </a:schemeClr>
                  </a:outerShdw>
                </a:effectLst>
                <a:latin typeface="UTM Mother" panose="02040603050506020204" pitchFamily="18" charset="0"/>
                <a:cs typeface="Times New Roman" panose="02020603050405020304" pitchFamily="18" charset="0"/>
              </a:rPr>
              <a:t>và</a:t>
            </a:r>
            <a:r>
              <a:rPr lang="en-US" sz="6000" dirty="0">
                <a:ln w="12700">
                  <a:noFill/>
                </a:ln>
                <a:solidFill>
                  <a:srgbClr val="FD6F96"/>
                </a:solidFill>
                <a:effectLst>
                  <a:glow rad="406400">
                    <a:schemeClr val="bg1"/>
                  </a:glow>
                  <a:outerShdw blurRad="38100" dist="19050" dir="2700000" algn="tl" rotWithShape="0">
                    <a:schemeClr val="dk1">
                      <a:alpha val="40000"/>
                    </a:schemeClr>
                  </a:outerShdw>
                </a:effectLst>
                <a:latin typeface="UTM Mother" panose="02040603050506020204" pitchFamily="18" charset="0"/>
                <a:cs typeface="Times New Roman" panose="02020603050405020304" pitchFamily="18" charset="0"/>
              </a:rPr>
              <a:t> </a:t>
            </a:r>
            <a:r>
              <a:rPr lang="en-US" sz="6000" dirty="0" err="1">
                <a:ln w="12700">
                  <a:noFill/>
                </a:ln>
                <a:solidFill>
                  <a:srgbClr val="FD6F96"/>
                </a:solidFill>
                <a:effectLst>
                  <a:glow rad="406400">
                    <a:schemeClr val="bg1"/>
                  </a:glow>
                  <a:outerShdw blurRad="38100" dist="19050" dir="2700000" algn="tl" rotWithShape="0">
                    <a:schemeClr val="dk1">
                      <a:alpha val="40000"/>
                    </a:schemeClr>
                  </a:outerShdw>
                </a:effectLst>
                <a:latin typeface="UTM Mother" panose="02040603050506020204" pitchFamily="18" charset="0"/>
                <a:cs typeface="Times New Roman" panose="02020603050405020304" pitchFamily="18" charset="0"/>
              </a:rPr>
              <a:t>câu</a:t>
            </a:r>
            <a:endParaRPr lang="en-US" sz="6000" dirty="0">
              <a:ln w="12700">
                <a:noFill/>
              </a:ln>
              <a:solidFill>
                <a:srgbClr val="FD6F96"/>
              </a:solidFill>
              <a:effectLst>
                <a:glow rad="406400">
                  <a:schemeClr val="bg1"/>
                </a:glow>
                <a:outerShdw blurRad="38100" dist="19050" dir="2700000" algn="tl" rotWithShape="0">
                  <a:schemeClr val="dk1">
                    <a:alpha val="40000"/>
                  </a:schemeClr>
                </a:outerShdw>
              </a:effectLst>
              <a:latin typeface="UTM Mother" panose="02040603050506020204" pitchFamily="18" charset="0"/>
              <a:cs typeface="Times New Roman" panose="02020603050405020304" pitchFamily="18" charset="0"/>
            </a:endParaRPr>
          </a:p>
        </p:txBody>
      </p:sp>
      <p:sp>
        <p:nvSpPr>
          <p:cNvPr id="28" name="Rectangle 27">
            <a:extLst>
              <a:ext uri="{FF2B5EF4-FFF2-40B4-BE49-F238E27FC236}">
                <a16:creationId xmlns:a16="http://schemas.microsoft.com/office/drawing/2014/main" id="{2D533868-2B26-417A-9E7B-9BB79FCD8D7C}"/>
              </a:ext>
            </a:extLst>
          </p:cNvPr>
          <p:cNvSpPr/>
          <p:nvPr/>
        </p:nvSpPr>
        <p:spPr>
          <a:xfrm>
            <a:off x="5255349" y="1445270"/>
            <a:ext cx="8381295" cy="1323439"/>
          </a:xfrm>
          <a:prstGeom prst="rect">
            <a:avLst/>
          </a:prstGeom>
          <a:noFill/>
          <a:effectLst>
            <a:glow rad="762000">
              <a:schemeClr val="accent1">
                <a:alpha val="40000"/>
              </a:schemeClr>
            </a:glow>
          </a:effectLst>
        </p:spPr>
        <p:txBody>
          <a:bodyPr wrap="square" lIns="91440" tIns="45720" rIns="91440" bIns="45720">
            <a:spAutoFit/>
            <a:scene3d>
              <a:camera prst="orthographicFront"/>
              <a:lightRig rig="threePt" dir="t"/>
            </a:scene3d>
            <a:sp3d extrusionH="57150">
              <a:bevelT h="25400" prst="softRound"/>
            </a:sp3d>
          </a:bodyPr>
          <a:lstStyle/>
          <a:p>
            <a:pPr algn="ctr"/>
            <a:r>
              <a:rPr lang="en-US" sz="8000" dirty="0" err="1">
                <a:ln w="12700">
                  <a:noFill/>
                </a:ln>
                <a:solidFill>
                  <a:schemeClr val="accent2"/>
                </a:solidFill>
                <a:effectLst>
                  <a:glow rad="406400">
                    <a:schemeClr val="bg1"/>
                  </a:glow>
                  <a:outerShdw blurRad="38100" dist="19050" dir="2700000" algn="tl" rotWithShape="0">
                    <a:schemeClr val="dk1">
                      <a:alpha val="40000"/>
                    </a:schemeClr>
                  </a:outerShdw>
                </a:effectLst>
                <a:latin typeface="UTM God's Word" panose="02040603050506020204" pitchFamily="18" charset="0"/>
                <a:cs typeface="Times New Roman" panose="02020603050405020304" pitchFamily="18" charset="0"/>
              </a:rPr>
              <a:t>Câu</a:t>
            </a:r>
            <a:r>
              <a:rPr lang="en-US" sz="8000" dirty="0">
                <a:ln w="12700">
                  <a:noFill/>
                </a:ln>
                <a:solidFill>
                  <a:schemeClr val="accent2"/>
                </a:solidFill>
                <a:effectLst>
                  <a:glow rad="406400">
                    <a:schemeClr val="bg1"/>
                  </a:glow>
                  <a:outerShdw blurRad="38100" dist="19050" dir="2700000" algn="tl" rotWithShape="0">
                    <a:schemeClr val="dk1">
                      <a:alpha val="40000"/>
                    </a:schemeClr>
                  </a:outerShdw>
                </a:effectLst>
                <a:latin typeface="UTM God's Word" panose="02040603050506020204" pitchFamily="18" charset="0"/>
                <a:cs typeface="Times New Roman" panose="02020603050405020304" pitchFamily="18" charset="0"/>
              </a:rPr>
              <a:t> </a:t>
            </a:r>
            <a:r>
              <a:rPr lang="en-US" sz="8000" dirty="0" err="1">
                <a:ln w="12700">
                  <a:noFill/>
                </a:ln>
                <a:solidFill>
                  <a:schemeClr val="accent2"/>
                </a:solidFill>
                <a:effectLst>
                  <a:glow rad="406400">
                    <a:schemeClr val="bg1"/>
                  </a:glow>
                  <a:outerShdw blurRad="38100" dist="19050" dir="2700000" algn="tl" rotWithShape="0">
                    <a:schemeClr val="dk1">
                      <a:alpha val="40000"/>
                    </a:schemeClr>
                  </a:outerShdw>
                </a:effectLst>
                <a:latin typeface="UTM God's Word" panose="02040603050506020204" pitchFamily="18" charset="0"/>
                <a:cs typeface="Times New Roman" panose="02020603050405020304" pitchFamily="18" charset="0"/>
              </a:rPr>
              <a:t>kể</a:t>
            </a:r>
            <a:r>
              <a:rPr lang="en-US" sz="8000" dirty="0">
                <a:ln w="12700">
                  <a:noFill/>
                </a:ln>
                <a:solidFill>
                  <a:schemeClr val="accent2"/>
                </a:solidFill>
                <a:effectLst>
                  <a:glow rad="406400">
                    <a:schemeClr val="bg1"/>
                  </a:glow>
                  <a:outerShdw blurRad="38100" dist="19050" dir="2700000" algn="tl" rotWithShape="0">
                    <a:schemeClr val="dk1">
                      <a:alpha val="40000"/>
                    </a:schemeClr>
                  </a:outerShdw>
                </a:effectLst>
                <a:latin typeface="UTM God's Word" panose="02040603050506020204" pitchFamily="18" charset="0"/>
                <a:cs typeface="Times New Roman" panose="02020603050405020304" pitchFamily="18" charset="0"/>
              </a:rPr>
              <a:t> </a:t>
            </a:r>
          </a:p>
        </p:txBody>
      </p:sp>
      <p:sp>
        <p:nvSpPr>
          <p:cNvPr id="36" name="Rectangle 35">
            <a:extLst>
              <a:ext uri="{FF2B5EF4-FFF2-40B4-BE49-F238E27FC236}">
                <a16:creationId xmlns:a16="http://schemas.microsoft.com/office/drawing/2014/main" id="{2D533868-2B26-417A-9E7B-9BB79FCD8D7C}"/>
              </a:ext>
            </a:extLst>
          </p:cNvPr>
          <p:cNvSpPr/>
          <p:nvPr/>
        </p:nvSpPr>
        <p:spPr>
          <a:xfrm>
            <a:off x="3942214" y="2940488"/>
            <a:ext cx="8381295" cy="2215991"/>
          </a:xfrm>
          <a:prstGeom prst="rect">
            <a:avLst/>
          </a:prstGeom>
          <a:noFill/>
          <a:effectLst>
            <a:glow rad="762000">
              <a:schemeClr val="accent1">
                <a:alpha val="40000"/>
              </a:schemeClr>
            </a:glow>
          </a:effectLst>
        </p:spPr>
        <p:txBody>
          <a:bodyPr wrap="square" lIns="91440" tIns="45720" rIns="91440" bIns="45720">
            <a:spAutoFit/>
            <a:scene3d>
              <a:camera prst="orthographicFront"/>
              <a:lightRig rig="threePt" dir="t"/>
            </a:scene3d>
            <a:sp3d extrusionH="57150">
              <a:bevelT h="25400" prst="softRound"/>
            </a:sp3d>
          </a:bodyPr>
          <a:lstStyle/>
          <a:p>
            <a:pPr algn="ctr"/>
            <a:r>
              <a:rPr lang="en-US" sz="13800" b="1" dirty="0">
                <a:ln w="12700">
                  <a:noFill/>
                </a:ln>
                <a:solidFill>
                  <a:schemeClr val="accent2"/>
                </a:solidFill>
                <a:effectLst>
                  <a:glow rad="406400">
                    <a:schemeClr val="bg1"/>
                  </a:glow>
                  <a:outerShdw blurRad="38100" dist="19050" dir="2700000" algn="tl" rotWithShape="0">
                    <a:schemeClr val="dk1">
                      <a:alpha val="40000"/>
                    </a:schemeClr>
                  </a:outerShdw>
                </a:effectLst>
                <a:latin typeface="UTM Habano" panose="02040603050506020204" pitchFamily="18" charset="0"/>
                <a:cs typeface="Times New Roman" panose="02020603050405020304" pitchFamily="18" charset="0"/>
              </a:rPr>
              <a:t>Ai </a:t>
            </a:r>
            <a:r>
              <a:rPr lang="en-US" sz="13800" b="1" dirty="0" err="1">
                <a:ln w="12700">
                  <a:noFill/>
                </a:ln>
                <a:solidFill>
                  <a:schemeClr val="accent2"/>
                </a:solidFill>
                <a:effectLst>
                  <a:glow rad="406400">
                    <a:schemeClr val="bg1"/>
                  </a:glow>
                  <a:outerShdw blurRad="38100" dist="19050" dir="2700000" algn="tl" rotWithShape="0">
                    <a:schemeClr val="dk1">
                      <a:alpha val="40000"/>
                    </a:schemeClr>
                  </a:outerShdw>
                </a:effectLst>
                <a:latin typeface="UTM Habano" panose="02040603050506020204" pitchFamily="18" charset="0"/>
                <a:cs typeface="Times New Roman" panose="02020603050405020304" pitchFamily="18" charset="0"/>
              </a:rPr>
              <a:t>là</a:t>
            </a:r>
            <a:r>
              <a:rPr lang="en-US" sz="13800" b="1" dirty="0">
                <a:ln w="12700">
                  <a:noFill/>
                </a:ln>
                <a:solidFill>
                  <a:schemeClr val="accent2"/>
                </a:solidFill>
                <a:effectLst>
                  <a:glow rad="406400">
                    <a:schemeClr val="bg1"/>
                  </a:glow>
                  <a:outerShdw blurRad="38100" dist="19050" dir="2700000" algn="tl" rotWithShape="0">
                    <a:schemeClr val="dk1">
                      <a:alpha val="40000"/>
                    </a:schemeClr>
                  </a:outerShdw>
                </a:effectLst>
                <a:latin typeface="UTM Habano" panose="02040603050506020204" pitchFamily="18" charset="0"/>
                <a:cs typeface="Times New Roman" panose="02020603050405020304" pitchFamily="18" charset="0"/>
              </a:rPr>
              <a:t> </a:t>
            </a:r>
            <a:r>
              <a:rPr lang="en-US" sz="13800" b="1" dirty="0" err="1">
                <a:ln w="12700">
                  <a:noFill/>
                </a:ln>
                <a:solidFill>
                  <a:schemeClr val="accent2"/>
                </a:solidFill>
                <a:effectLst>
                  <a:glow rad="406400">
                    <a:schemeClr val="bg1"/>
                  </a:glow>
                  <a:outerShdw blurRad="38100" dist="19050" dir="2700000" algn="tl" rotWithShape="0">
                    <a:schemeClr val="dk1">
                      <a:alpha val="40000"/>
                    </a:schemeClr>
                  </a:outerShdw>
                </a:effectLst>
                <a:latin typeface="UTM Habano" panose="02040603050506020204" pitchFamily="18" charset="0"/>
                <a:cs typeface="Times New Roman" panose="02020603050405020304" pitchFamily="18" charset="0"/>
              </a:rPr>
              <a:t>gì</a:t>
            </a:r>
            <a:r>
              <a:rPr lang="en-US" sz="13800" b="1" dirty="0">
                <a:ln w="12700">
                  <a:noFill/>
                </a:ln>
                <a:solidFill>
                  <a:schemeClr val="accent2"/>
                </a:solidFill>
                <a:effectLst>
                  <a:glow rad="406400">
                    <a:schemeClr val="bg1"/>
                  </a:glow>
                  <a:outerShdw blurRad="38100" dist="19050" dir="2700000" algn="tl" rotWithShape="0">
                    <a:schemeClr val="dk1">
                      <a:alpha val="40000"/>
                    </a:schemeClr>
                  </a:outerShdw>
                </a:effectLst>
                <a:latin typeface="UTM Habano" panose="02040603050506020204" pitchFamily="18" charset="0"/>
                <a:cs typeface="Times New Roman" panose="02020603050405020304" pitchFamily="18" charset="0"/>
              </a:rPr>
              <a:t> ?</a:t>
            </a:r>
          </a:p>
        </p:txBody>
      </p:sp>
      <p:pic>
        <p:nvPicPr>
          <p:cNvPr id="20" name="Picture 19"/>
          <p:cNvPicPr>
            <a:picLocks noChangeAspect="1"/>
          </p:cNvPicPr>
          <p:nvPr/>
        </p:nvPicPr>
        <p:blipFill rotWithShape="1">
          <a:blip r:embed="rId5">
            <a:extLst>
              <a:ext uri="{28A0092B-C50C-407E-A947-70E740481C1C}">
                <a14:useLocalDpi xmlns:a14="http://schemas.microsoft.com/office/drawing/2010/main" val="0"/>
              </a:ext>
            </a:extLst>
          </a:blip>
          <a:srcRect l="55470"/>
          <a:stretch/>
        </p:blipFill>
        <p:spPr>
          <a:xfrm>
            <a:off x="2746182" y="2460933"/>
            <a:ext cx="2526002" cy="4517786"/>
          </a:xfrm>
          <a:prstGeom prst="rect">
            <a:avLst/>
          </a:prstGeom>
          <a:effectLst>
            <a:outerShdw blurRad="50800" dist="38100" dir="16200000" rotWithShape="0">
              <a:prstClr val="black">
                <a:alpha val="40000"/>
              </a:prstClr>
            </a:outerShdw>
          </a:effectLst>
        </p:spPr>
      </p:pic>
    </p:spTree>
    <p:extLst>
      <p:ext uri="{BB962C8B-B14F-4D97-AF65-F5344CB8AC3E}">
        <p14:creationId xmlns:p14="http://schemas.microsoft.com/office/powerpoint/2010/main" val="355815679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iterate type="wd">
                                    <p:tmPct val="10000"/>
                                  </p:iterate>
                                  <p:childTnLst>
                                    <p:set>
                                      <p:cBhvr>
                                        <p:cTn id="6" dur="1" fill="hold">
                                          <p:stCondLst>
                                            <p:cond delay="0"/>
                                          </p:stCondLst>
                                        </p:cTn>
                                        <p:tgtEl>
                                          <p:spTgt spid="26"/>
                                        </p:tgtEl>
                                        <p:attrNameLst>
                                          <p:attrName>style.visibility</p:attrName>
                                        </p:attrNameLst>
                                      </p:cBhvr>
                                      <p:to>
                                        <p:strVal val="visible"/>
                                      </p:to>
                                    </p:set>
                                    <p:animEffect transition="in" filter="barn(outVertical)">
                                      <p:cBhvr>
                                        <p:cTn id="7" dur="500"/>
                                        <p:tgtEl>
                                          <p:spTgt spid="26"/>
                                        </p:tgtEl>
                                      </p:cBhvr>
                                    </p:animEffect>
                                  </p:childTnLst>
                                </p:cTn>
                              </p:par>
                              <p:par>
                                <p:cTn id="8" presetID="16" presetClass="entr" presetSubtype="37" fill="hold" grpId="0" nodeType="withEffect">
                                  <p:stCondLst>
                                    <p:cond delay="0"/>
                                  </p:stCondLst>
                                  <p:iterate type="wd">
                                    <p:tmPct val="10000"/>
                                  </p:iterate>
                                  <p:childTnLst>
                                    <p:set>
                                      <p:cBhvr>
                                        <p:cTn id="9" dur="1" fill="hold">
                                          <p:stCondLst>
                                            <p:cond delay="0"/>
                                          </p:stCondLst>
                                        </p:cTn>
                                        <p:tgtEl>
                                          <p:spTgt spid="28"/>
                                        </p:tgtEl>
                                        <p:attrNameLst>
                                          <p:attrName>style.visibility</p:attrName>
                                        </p:attrNameLst>
                                      </p:cBhvr>
                                      <p:to>
                                        <p:strVal val="visible"/>
                                      </p:to>
                                    </p:set>
                                    <p:animEffect transition="in" filter="barn(outVertical)">
                                      <p:cBhvr>
                                        <p:cTn id="10" dur="500"/>
                                        <p:tgtEl>
                                          <p:spTgt spid="28"/>
                                        </p:tgtEl>
                                      </p:cBhvr>
                                    </p:animEffect>
                                  </p:childTnLst>
                                </p:cTn>
                              </p:par>
                              <p:par>
                                <p:cTn id="11" presetID="16" presetClass="entr" presetSubtype="37" fill="hold" grpId="0" nodeType="withEffect">
                                  <p:stCondLst>
                                    <p:cond delay="0"/>
                                  </p:stCondLst>
                                  <p:iterate type="wd">
                                    <p:tmPct val="10000"/>
                                  </p:iterate>
                                  <p:childTnLst>
                                    <p:set>
                                      <p:cBhvr>
                                        <p:cTn id="12" dur="1" fill="hold">
                                          <p:stCondLst>
                                            <p:cond delay="0"/>
                                          </p:stCondLst>
                                        </p:cTn>
                                        <p:tgtEl>
                                          <p:spTgt spid="36"/>
                                        </p:tgtEl>
                                        <p:attrNameLst>
                                          <p:attrName>style.visibility</p:attrName>
                                        </p:attrNameLst>
                                      </p:cBhvr>
                                      <p:to>
                                        <p:strVal val="visible"/>
                                      </p:to>
                                    </p:set>
                                    <p:animEffect transition="in" filter="barn(outVertical)">
                                      <p:cBhvr>
                                        <p:cTn id="13"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8" grpId="0"/>
      <p:bldP spid="3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6F6A4BB4-81DD-468B-8AAC-9EDFDE6A8E7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2667000" y="-2705102"/>
            <a:ext cx="6858000" cy="12268204"/>
          </a:xfrm>
          <a:prstGeom prst="rect">
            <a:avLst/>
          </a:prstGeom>
        </p:spPr>
      </p:pic>
      <p:pic>
        <p:nvPicPr>
          <p:cNvPr id="6" name="图片 5">
            <a:extLst>
              <a:ext uri="{FF2B5EF4-FFF2-40B4-BE49-F238E27FC236}">
                <a16:creationId xmlns:a16="http://schemas.microsoft.com/office/drawing/2014/main" id="{EA68D798-07AA-4E36-810F-B9E923648AA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2983658" y="-2318304"/>
            <a:ext cx="6224681" cy="11494606"/>
          </a:xfrm>
          <a:prstGeom prst="rect">
            <a:avLst/>
          </a:prstGeom>
        </p:spPr>
      </p:pic>
      <p:pic>
        <p:nvPicPr>
          <p:cNvPr id="5" name="图片 4">
            <a:extLst>
              <a:ext uri="{FF2B5EF4-FFF2-40B4-BE49-F238E27FC236}">
                <a16:creationId xmlns:a16="http://schemas.microsoft.com/office/drawing/2014/main" id="{001AE35C-34F1-4851-8897-57F7AFC30002}"/>
              </a:ext>
            </a:extLst>
          </p:cNvPr>
          <p:cNvPicPr>
            <a:picLocks noChangeAspect="1"/>
          </p:cNvPicPr>
          <p:nvPr/>
        </p:nvPicPr>
        <p:blipFill rotWithShape="1">
          <a:blip r:embed="rId5">
            <a:extLst>
              <a:ext uri="{28A0092B-C50C-407E-A947-70E740481C1C}">
                <a14:useLocalDpi xmlns:a14="http://schemas.microsoft.com/office/drawing/2010/main" val="0"/>
              </a:ext>
            </a:extLst>
          </a:blip>
          <a:srcRect l="49807" t="6503" r="4936" b="70943"/>
          <a:stretch/>
        </p:blipFill>
        <p:spPr>
          <a:xfrm>
            <a:off x="4461072" y="1526013"/>
            <a:ext cx="8494623" cy="5613156"/>
          </a:xfrm>
          <a:prstGeom prst="rect">
            <a:avLst/>
          </a:prstGeom>
        </p:spPr>
      </p:pic>
      <p:pic>
        <p:nvPicPr>
          <p:cNvPr id="7" name="图片 6">
            <a:extLst>
              <a:ext uri="{FF2B5EF4-FFF2-40B4-BE49-F238E27FC236}">
                <a16:creationId xmlns:a16="http://schemas.microsoft.com/office/drawing/2014/main" id="{51C10BFE-A374-4D7F-9325-5F43D60074A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074428" y="3611047"/>
            <a:ext cx="294120" cy="352944"/>
          </a:xfrm>
          <a:prstGeom prst="rect">
            <a:avLst/>
          </a:prstGeom>
        </p:spPr>
      </p:pic>
      <p:pic>
        <p:nvPicPr>
          <p:cNvPr id="9" name="图片 8">
            <a:extLst>
              <a:ext uri="{FF2B5EF4-FFF2-40B4-BE49-F238E27FC236}">
                <a16:creationId xmlns:a16="http://schemas.microsoft.com/office/drawing/2014/main" id="{6F2B8244-EDB0-4264-BC3A-992F89BE1DD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6448" y="627115"/>
            <a:ext cx="444494" cy="732592"/>
          </a:xfrm>
          <a:prstGeom prst="rect">
            <a:avLst/>
          </a:prstGeom>
        </p:spPr>
      </p:pic>
      <p:sp>
        <p:nvSpPr>
          <p:cNvPr id="17" name="Rectangle 16">
            <a:extLst>
              <a:ext uri="{FF2B5EF4-FFF2-40B4-BE49-F238E27FC236}">
                <a16:creationId xmlns:a16="http://schemas.microsoft.com/office/drawing/2014/main" id="{2D533868-2B26-417A-9E7B-9BB79FCD8D7C}"/>
              </a:ext>
            </a:extLst>
          </p:cNvPr>
          <p:cNvSpPr/>
          <p:nvPr/>
        </p:nvSpPr>
        <p:spPr>
          <a:xfrm>
            <a:off x="-1038957" y="777579"/>
            <a:ext cx="8381295" cy="5201424"/>
          </a:xfrm>
          <a:prstGeom prst="rect">
            <a:avLst/>
          </a:prstGeom>
          <a:noFill/>
          <a:effectLst>
            <a:glow rad="762000">
              <a:schemeClr val="accent1">
                <a:alpha val="40000"/>
              </a:schemeClr>
            </a:glow>
          </a:effectLst>
        </p:spPr>
        <p:txBody>
          <a:bodyPr wrap="square" lIns="91440" tIns="45720" rIns="91440" bIns="45720">
            <a:spAutoFit/>
          </a:bodyPr>
          <a:lstStyle/>
          <a:p>
            <a:pPr algn="ctr"/>
            <a:r>
              <a:rPr lang="en-US" sz="16600" dirty="0" err="1">
                <a:ln w="0"/>
                <a:gradFill>
                  <a:gsLst>
                    <a:gs pos="0">
                      <a:schemeClr val="accent5">
                        <a:lumMod val="50000"/>
                      </a:schemeClr>
                    </a:gs>
                    <a:gs pos="50000">
                      <a:schemeClr val="accent5"/>
                    </a:gs>
                    <a:gs pos="100000">
                      <a:schemeClr val="accent5">
                        <a:lumMod val="60000"/>
                        <a:lumOff val="40000"/>
                      </a:schemeClr>
                    </a:gs>
                  </a:gsLst>
                  <a:lin ang="5400000"/>
                </a:gradFill>
                <a:effectLst>
                  <a:glow rad="228600">
                    <a:schemeClr val="accent4">
                      <a:satMod val="175000"/>
                      <a:alpha val="40000"/>
                    </a:schemeClr>
                  </a:glow>
                  <a:reflection blurRad="6350" stA="53000" endA="300" endPos="35500" dir="5400000" sy="-90000" algn="bl" rotWithShape="0"/>
                </a:effectLst>
                <a:latin typeface="UTM Davida" panose="02040603050506020204" pitchFamily="18" charset="0"/>
                <a:cs typeface="Times New Roman" panose="02020603050405020304" pitchFamily="18" charset="0"/>
              </a:rPr>
              <a:t>Khám</a:t>
            </a:r>
            <a:r>
              <a:rPr lang="en-US" sz="16600" dirty="0">
                <a:ln w="0"/>
                <a:gradFill>
                  <a:gsLst>
                    <a:gs pos="0">
                      <a:schemeClr val="accent5">
                        <a:lumMod val="50000"/>
                      </a:schemeClr>
                    </a:gs>
                    <a:gs pos="50000">
                      <a:schemeClr val="accent5"/>
                    </a:gs>
                    <a:gs pos="100000">
                      <a:schemeClr val="accent5">
                        <a:lumMod val="60000"/>
                        <a:lumOff val="40000"/>
                      </a:schemeClr>
                    </a:gs>
                  </a:gsLst>
                  <a:lin ang="5400000"/>
                </a:gradFill>
                <a:effectLst>
                  <a:glow rad="228600">
                    <a:schemeClr val="accent4">
                      <a:satMod val="175000"/>
                      <a:alpha val="40000"/>
                    </a:schemeClr>
                  </a:glow>
                  <a:reflection blurRad="6350" stA="53000" endA="300" endPos="35500" dir="5400000" sy="-90000" algn="bl" rotWithShape="0"/>
                </a:effectLst>
                <a:latin typeface="UTM Davida" panose="02040603050506020204" pitchFamily="18" charset="0"/>
                <a:cs typeface="Times New Roman" panose="02020603050405020304" pitchFamily="18" charset="0"/>
              </a:rPr>
              <a:t> </a:t>
            </a:r>
          </a:p>
          <a:p>
            <a:pPr algn="ctr"/>
            <a:r>
              <a:rPr lang="en-US" sz="16600" dirty="0" err="1">
                <a:ln w="0"/>
                <a:gradFill>
                  <a:gsLst>
                    <a:gs pos="0">
                      <a:schemeClr val="accent5">
                        <a:lumMod val="50000"/>
                      </a:schemeClr>
                    </a:gs>
                    <a:gs pos="50000">
                      <a:schemeClr val="accent5"/>
                    </a:gs>
                    <a:gs pos="100000">
                      <a:schemeClr val="accent5">
                        <a:lumMod val="60000"/>
                        <a:lumOff val="40000"/>
                      </a:schemeClr>
                    </a:gs>
                  </a:gsLst>
                  <a:lin ang="5400000"/>
                </a:gradFill>
                <a:effectLst>
                  <a:glow rad="228600">
                    <a:schemeClr val="accent4">
                      <a:satMod val="175000"/>
                      <a:alpha val="40000"/>
                    </a:schemeClr>
                  </a:glow>
                  <a:reflection blurRad="6350" stA="53000" endA="300" endPos="35500" dir="5400000" sy="-90000" algn="bl" rotWithShape="0"/>
                </a:effectLst>
                <a:latin typeface="UTM Davida" panose="02040603050506020204" pitchFamily="18" charset="0"/>
                <a:cs typeface="Times New Roman" panose="02020603050405020304" pitchFamily="18" charset="0"/>
              </a:rPr>
              <a:t>phá</a:t>
            </a:r>
            <a:endParaRPr lang="en-US" sz="16600" dirty="0">
              <a:ln w="0"/>
              <a:gradFill>
                <a:gsLst>
                  <a:gs pos="0">
                    <a:schemeClr val="accent5">
                      <a:lumMod val="50000"/>
                    </a:schemeClr>
                  </a:gs>
                  <a:gs pos="50000">
                    <a:schemeClr val="accent5"/>
                  </a:gs>
                  <a:gs pos="100000">
                    <a:schemeClr val="accent5">
                      <a:lumMod val="60000"/>
                      <a:lumOff val="40000"/>
                    </a:schemeClr>
                  </a:gs>
                </a:gsLst>
                <a:lin ang="5400000"/>
              </a:gradFill>
              <a:effectLst>
                <a:glow rad="228600">
                  <a:schemeClr val="accent4">
                    <a:satMod val="175000"/>
                    <a:alpha val="40000"/>
                  </a:schemeClr>
                </a:glow>
                <a:reflection blurRad="6350" stA="53000" endA="300" endPos="35500" dir="5400000" sy="-90000" algn="bl" rotWithShape="0"/>
              </a:effectLst>
              <a:latin typeface="UTM Davida" panose="02040603050506020204" pitchFamily="18" charset="0"/>
              <a:cs typeface="Times New Roman" panose="02020603050405020304" pitchFamily="18" charset="0"/>
            </a:endParaRPr>
          </a:p>
        </p:txBody>
      </p:sp>
      <p:pic>
        <p:nvPicPr>
          <p:cNvPr id="18" name="图片 16">
            <a:extLst>
              <a:ext uri="{FF2B5EF4-FFF2-40B4-BE49-F238E27FC236}">
                <a16:creationId xmlns:a16="http://schemas.microsoft.com/office/drawing/2014/main" id="{84AC4AFF-6BBC-4ABE-A6E8-D3063820BDC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1374652">
            <a:off x="10332203" y="-2285"/>
            <a:ext cx="419196" cy="1232181"/>
          </a:xfrm>
          <a:prstGeom prst="rect">
            <a:avLst/>
          </a:prstGeom>
        </p:spPr>
      </p:pic>
      <p:pic>
        <p:nvPicPr>
          <p:cNvPr id="19" name="图片 18">
            <a:extLst>
              <a:ext uri="{FF2B5EF4-FFF2-40B4-BE49-F238E27FC236}">
                <a16:creationId xmlns:a16="http://schemas.microsoft.com/office/drawing/2014/main" id="{BB911CE9-928E-477A-B3AC-4B6FDB50A8A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115329" y="5756310"/>
            <a:ext cx="497071" cy="529665"/>
          </a:xfrm>
          <a:prstGeom prst="rect">
            <a:avLst/>
          </a:prstGeom>
        </p:spPr>
      </p:pic>
      <p:pic>
        <p:nvPicPr>
          <p:cNvPr id="20" name="图片 20">
            <a:extLst>
              <a:ext uri="{FF2B5EF4-FFF2-40B4-BE49-F238E27FC236}">
                <a16:creationId xmlns:a16="http://schemas.microsoft.com/office/drawing/2014/main" id="{4D1B6485-3BB7-402F-93E4-0DD2DD86CA3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32862" y="94409"/>
            <a:ext cx="498012" cy="597614"/>
          </a:xfrm>
          <a:prstGeom prst="rect">
            <a:avLst/>
          </a:prstGeom>
        </p:spPr>
      </p:pic>
      <p:pic>
        <p:nvPicPr>
          <p:cNvPr id="21" name="图片 24">
            <a:extLst>
              <a:ext uri="{FF2B5EF4-FFF2-40B4-BE49-F238E27FC236}">
                <a16:creationId xmlns:a16="http://schemas.microsoft.com/office/drawing/2014/main" id="{B962FA2F-D87F-48B6-8D6C-408F50C6DBC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177581" y="102620"/>
            <a:ext cx="571630" cy="787579"/>
          </a:xfrm>
          <a:prstGeom prst="rect">
            <a:avLst/>
          </a:prstGeom>
        </p:spPr>
      </p:pic>
      <p:pic>
        <p:nvPicPr>
          <p:cNvPr id="22" name="图片 26">
            <a:extLst>
              <a:ext uri="{FF2B5EF4-FFF2-40B4-BE49-F238E27FC236}">
                <a16:creationId xmlns:a16="http://schemas.microsoft.com/office/drawing/2014/main" id="{31967DD1-C1FA-476C-B795-42FB3BF450DE}"/>
              </a:ext>
            </a:extLst>
          </p:cNvPr>
          <p:cNvPicPr>
            <a:picLocks noChangeAspect="1"/>
          </p:cNvPicPr>
          <p:nvPr/>
        </p:nvPicPr>
        <p:blipFill rotWithShape="1">
          <a:blip r:embed="rId11">
            <a:extLst>
              <a:ext uri="{28A0092B-C50C-407E-A947-70E740481C1C}">
                <a14:useLocalDpi xmlns:a14="http://schemas.microsoft.com/office/drawing/2010/main" val="0"/>
              </a:ext>
            </a:extLst>
          </a:blip>
          <a:srcRect l="66515" b="75097"/>
          <a:stretch/>
        </p:blipFill>
        <p:spPr>
          <a:xfrm rot="7290495">
            <a:off x="-138007" y="5353277"/>
            <a:ext cx="2044871" cy="2130452"/>
          </a:xfrm>
          <a:prstGeom prst="rect">
            <a:avLst/>
          </a:prstGeom>
        </p:spPr>
      </p:pic>
    </p:spTree>
    <p:extLst>
      <p:ext uri="{BB962C8B-B14F-4D97-AF65-F5344CB8AC3E}">
        <p14:creationId xmlns:p14="http://schemas.microsoft.com/office/powerpoint/2010/main" val="302956835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80">
                                          <p:stCondLst>
                                            <p:cond delay="0"/>
                                          </p:stCondLst>
                                        </p:cTn>
                                        <p:tgtEl>
                                          <p:spTgt spid="17"/>
                                        </p:tgtEl>
                                      </p:cBhvr>
                                    </p:animEffect>
                                    <p:anim calcmode="lin" valueType="num">
                                      <p:cBhvr>
                                        <p:cTn id="8" dur="1822"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7"/>
                                        </p:tgtEl>
                                        <p:attrNameLst>
                                          <p:attrName>ppt_y</p:attrName>
                                        </p:attrNameLst>
                                      </p:cBhvr>
                                      <p:tavLst>
                                        <p:tav tm="0" fmla="#ppt_y-sin(pi*$)/81">
                                          <p:val>
                                            <p:fltVal val="0"/>
                                          </p:val>
                                        </p:tav>
                                        <p:tav tm="100000">
                                          <p:val>
                                            <p:fltVal val="1"/>
                                          </p:val>
                                        </p:tav>
                                      </p:tavLst>
                                    </p:anim>
                                    <p:animScale>
                                      <p:cBhvr>
                                        <p:cTn id="13" dur="26">
                                          <p:stCondLst>
                                            <p:cond delay="650"/>
                                          </p:stCondLst>
                                        </p:cTn>
                                        <p:tgtEl>
                                          <p:spTgt spid="17"/>
                                        </p:tgtEl>
                                      </p:cBhvr>
                                      <p:to x="100000" y="60000"/>
                                    </p:animScale>
                                    <p:animScale>
                                      <p:cBhvr>
                                        <p:cTn id="14" dur="166" decel="50000">
                                          <p:stCondLst>
                                            <p:cond delay="676"/>
                                          </p:stCondLst>
                                        </p:cTn>
                                        <p:tgtEl>
                                          <p:spTgt spid="17"/>
                                        </p:tgtEl>
                                      </p:cBhvr>
                                      <p:to x="100000" y="100000"/>
                                    </p:animScale>
                                    <p:animScale>
                                      <p:cBhvr>
                                        <p:cTn id="15" dur="26">
                                          <p:stCondLst>
                                            <p:cond delay="1312"/>
                                          </p:stCondLst>
                                        </p:cTn>
                                        <p:tgtEl>
                                          <p:spTgt spid="17"/>
                                        </p:tgtEl>
                                      </p:cBhvr>
                                      <p:to x="100000" y="80000"/>
                                    </p:animScale>
                                    <p:animScale>
                                      <p:cBhvr>
                                        <p:cTn id="16" dur="166" decel="50000">
                                          <p:stCondLst>
                                            <p:cond delay="1338"/>
                                          </p:stCondLst>
                                        </p:cTn>
                                        <p:tgtEl>
                                          <p:spTgt spid="17"/>
                                        </p:tgtEl>
                                      </p:cBhvr>
                                      <p:to x="100000" y="100000"/>
                                    </p:animScale>
                                    <p:animScale>
                                      <p:cBhvr>
                                        <p:cTn id="17" dur="26">
                                          <p:stCondLst>
                                            <p:cond delay="1642"/>
                                          </p:stCondLst>
                                        </p:cTn>
                                        <p:tgtEl>
                                          <p:spTgt spid="17"/>
                                        </p:tgtEl>
                                      </p:cBhvr>
                                      <p:to x="100000" y="90000"/>
                                    </p:animScale>
                                    <p:animScale>
                                      <p:cBhvr>
                                        <p:cTn id="18" dur="166" decel="50000">
                                          <p:stCondLst>
                                            <p:cond delay="1668"/>
                                          </p:stCondLst>
                                        </p:cTn>
                                        <p:tgtEl>
                                          <p:spTgt spid="17"/>
                                        </p:tgtEl>
                                      </p:cBhvr>
                                      <p:to x="100000" y="100000"/>
                                    </p:animScale>
                                    <p:animScale>
                                      <p:cBhvr>
                                        <p:cTn id="19" dur="26">
                                          <p:stCondLst>
                                            <p:cond delay="1808"/>
                                          </p:stCondLst>
                                        </p:cTn>
                                        <p:tgtEl>
                                          <p:spTgt spid="17"/>
                                        </p:tgtEl>
                                      </p:cBhvr>
                                      <p:to x="100000" y="95000"/>
                                    </p:animScale>
                                    <p:animScale>
                                      <p:cBhvr>
                                        <p:cTn id="20" dur="166" decel="50000">
                                          <p:stCondLst>
                                            <p:cond delay="1834"/>
                                          </p:stCondLst>
                                        </p:cTn>
                                        <p:tgtEl>
                                          <p:spTgt spid="1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838200" y="365125"/>
            <a:ext cx="10515600" cy="1325563"/>
          </a:xfrm>
        </p:spPr>
        <p:txBody>
          <a:bodyPr/>
          <a:lstStyle/>
          <a:p>
            <a:endParaRPr lang="en-US"/>
          </a:p>
        </p:txBody>
      </p:sp>
      <p:pic>
        <p:nvPicPr>
          <p:cNvPr id="4" name="5">
            <a:hlinkClick r:id="" action="ppaction://media"/>
          </p:cNvPr>
          <p:cNvPicPr>
            <a:picLocks noGrp="1" noChangeAspect="1"/>
          </p:cNvPicPr>
          <p:nvPr>
            <p:ph idx="4294967295"/>
            <a:videoFile r:link="rId2"/>
            <p:extLst>
              <p:ext uri="{DAA4B4D4-6D71-4841-9C94-3DE7FCFB9230}">
                <p14:media xmlns:p14="http://schemas.microsoft.com/office/powerpoint/2010/main" r:embed="rId1"/>
              </p:ext>
            </p:extLst>
          </p:nvPr>
        </p:nvPicPr>
        <p:blipFill>
          <a:blip r:embed="rId4"/>
          <a:stretch>
            <a:fillRect/>
          </a:stretch>
        </p:blipFill>
        <p:spPr>
          <a:xfrm>
            <a:off x="0" y="0"/>
            <a:ext cx="12192276" cy="6858000"/>
          </a:xfrm>
        </p:spPr>
      </p:pic>
    </p:spTree>
    <p:extLst>
      <p:ext uri="{BB962C8B-B14F-4D97-AF65-F5344CB8AC3E}">
        <p14:creationId xmlns:p14="http://schemas.microsoft.com/office/powerpoint/2010/main" val="93033142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mediacall" presetSubtype="0" fill="hold" nodeType="withEffect">
                                  <p:stCondLst>
                                    <p:cond delay="0"/>
                                  </p:stCondLst>
                                  <p:childTnLst>
                                    <p:cmd type="call" cmd="togglePause">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838199" y="1242436"/>
            <a:ext cx="8582661" cy="4908021"/>
          </a:xfrm>
          <a:prstGeom prst="roundRect">
            <a:avLst/>
          </a:prstGeom>
          <a:solidFill>
            <a:schemeClr val="accent2">
              <a:lumMod val="20000"/>
              <a:lumOff val="80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图片 8">
            <a:extLst>
              <a:ext uri="{FF2B5EF4-FFF2-40B4-BE49-F238E27FC236}">
                <a16:creationId xmlns:a16="http://schemas.microsoft.com/office/drawing/2014/main" id="{1EA15710-049F-4371-89E7-E1C0227F4F47}"/>
              </a:ext>
            </a:extLst>
          </p:cNvPr>
          <p:cNvPicPr>
            <a:picLocks noChangeAspect="1"/>
          </p:cNvPicPr>
          <p:nvPr/>
        </p:nvPicPr>
        <p:blipFill rotWithShape="1">
          <a:blip r:embed="rId3">
            <a:extLst>
              <a:ext uri="{28A0092B-C50C-407E-A947-70E740481C1C}">
                <a14:useLocalDpi xmlns:a14="http://schemas.microsoft.com/office/drawing/2010/main" val="0"/>
              </a:ext>
            </a:extLst>
          </a:blip>
          <a:srcRect l="66515" b="75097"/>
          <a:stretch/>
        </p:blipFill>
        <p:spPr>
          <a:xfrm rot="660128">
            <a:off x="9693355" y="-1175868"/>
            <a:ext cx="3020116" cy="3146513"/>
          </a:xfrm>
          <a:prstGeom prst="rect">
            <a:avLst/>
          </a:prstGeom>
        </p:spPr>
      </p:pic>
      <p:grpSp>
        <p:nvGrpSpPr>
          <p:cNvPr id="12" name="组合 11">
            <a:extLst>
              <a:ext uri="{FF2B5EF4-FFF2-40B4-BE49-F238E27FC236}">
                <a16:creationId xmlns:a16="http://schemas.microsoft.com/office/drawing/2014/main" id="{2214D01F-9936-4ED3-BBE3-1BCC83970511}"/>
              </a:ext>
            </a:extLst>
          </p:cNvPr>
          <p:cNvGrpSpPr/>
          <p:nvPr/>
        </p:nvGrpSpPr>
        <p:grpSpPr>
          <a:xfrm>
            <a:off x="11292768" y="1987543"/>
            <a:ext cx="1091423" cy="1232181"/>
            <a:chOff x="115079" y="968971"/>
            <a:chExt cx="1091423" cy="1232181"/>
          </a:xfrm>
        </p:grpSpPr>
        <p:pic>
          <p:nvPicPr>
            <p:cNvPr id="10" name="图片 9">
              <a:extLst>
                <a:ext uri="{FF2B5EF4-FFF2-40B4-BE49-F238E27FC236}">
                  <a16:creationId xmlns:a16="http://schemas.microsoft.com/office/drawing/2014/main" id="{C9C1C85E-1A25-467C-86B4-67770556C73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374652">
              <a:off x="115079" y="968971"/>
              <a:ext cx="419196" cy="1232181"/>
            </a:xfrm>
            <a:prstGeom prst="rect">
              <a:avLst/>
            </a:prstGeom>
          </p:spPr>
        </p:pic>
        <p:pic>
          <p:nvPicPr>
            <p:cNvPr id="11" name="图片 10">
              <a:extLst>
                <a:ext uri="{FF2B5EF4-FFF2-40B4-BE49-F238E27FC236}">
                  <a16:creationId xmlns:a16="http://schemas.microsoft.com/office/drawing/2014/main" id="{D354413E-068F-4C56-AF2E-F8EF92D8562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4872" y="1274025"/>
              <a:ext cx="571630" cy="787579"/>
            </a:xfrm>
            <a:prstGeom prst="rect">
              <a:avLst/>
            </a:prstGeom>
          </p:spPr>
        </p:pic>
      </p:grpSp>
      <p:sp>
        <p:nvSpPr>
          <p:cNvPr id="28" name="Text Box 4"/>
          <p:cNvSpPr txBox="1">
            <a:spLocks noChangeArrowheads="1"/>
          </p:cNvSpPr>
          <p:nvPr/>
        </p:nvSpPr>
        <p:spPr bwMode="auto">
          <a:xfrm>
            <a:off x="1282155" y="1376128"/>
            <a:ext cx="7694748" cy="4524315"/>
          </a:xfrm>
          <a:prstGeom prst="rect">
            <a:avLst/>
          </a:prstGeom>
          <a:noFill/>
          <a:ln w="53975">
            <a:noFill/>
            <a:prstDash val="dashDot"/>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sz="3200">
                <a:solidFill>
                  <a:schemeClr val="tx1"/>
                </a:solidFill>
                <a:latin typeface="Times New Roman" panose="02020603050405020304" pitchFamily="18" charset="0"/>
              </a:defRPr>
            </a:lvl1pPr>
            <a:lvl2pPr marL="742950" indent="-285750">
              <a:defRPr sz="3200">
                <a:solidFill>
                  <a:schemeClr val="tx1"/>
                </a:solidFill>
                <a:latin typeface="Times New Roman" panose="02020603050405020304" pitchFamily="18" charset="0"/>
              </a:defRPr>
            </a:lvl2pPr>
            <a:lvl3pPr marL="1143000" indent="-228600">
              <a:defRPr sz="3200">
                <a:solidFill>
                  <a:schemeClr val="tx1"/>
                </a:solidFill>
                <a:latin typeface="Times New Roman" panose="02020603050405020304" pitchFamily="18" charset="0"/>
              </a:defRPr>
            </a:lvl3pPr>
            <a:lvl4pPr marL="1600200" indent="-228600">
              <a:defRPr sz="3200">
                <a:solidFill>
                  <a:schemeClr val="tx1"/>
                </a:solidFill>
                <a:latin typeface="Times New Roman" panose="02020603050405020304" pitchFamily="18" charset="0"/>
              </a:defRPr>
            </a:lvl4pPr>
            <a:lvl5pPr marL="2057400" indent="-228600">
              <a:defRPr sz="32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2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2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2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200">
                <a:solidFill>
                  <a:schemeClr val="tx1"/>
                </a:solidFill>
                <a:latin typeface="Times New Roman" panose="02020603050405020304" pitchFamily="18" charset="0"/>
              </a:defRPr>
            </a:lvl9pPr>
          </a:lstStyle>
          <a:p>
            <a:pPr algn="just"/>
            <a:r>
              <a:rPr lang="en-US" dirty="0">
                <a:latin typeface="UTM Avo" panose="02040603050506020204" pitchFamily="18" charset="0"/>
              </a:rPr>
              <a:t>	</a:t>
            </a:r>
            <a:r>
              <a:rPr lang="en-US" dirty="0" err="1">
                <a:latin typeface="UTM Avo" panose="02040603050506020204" pitchFamily="18" charset="0"/>
              </a:rPr>
              <a:t>Hôm</a:t>
            </a:r>
            <a:r>
              <a:rPr lang="en-US" dirty="0">
                <a:latin typeface="UTM Avo" panose="02040603050506020204" pitchFamily="18" charset="0"/>
              </a:rPr>
              <a:t> </a:t>
            </a:r>
            <a:r>
              <a:rPr lang="en-US" dirty="0" err="1">
                <a:latin typeface="UTM Avo" panose="02040603050506020204" pitchFamily="18" charset="0"/>
              </a:rPr>
              <a:t>ấy</a:t>
            </a:r>
            <a:r>
              <a:rPr lang="en-US" dirty="0">
                <a:latin typeface="UTM Avo" panose="02040603050506020204" pitchFamily="18" charset="0"/>
              </a:rPr>
              <a:t>, </a:t>
            </a:r>
            <a:r>
              <a:rPr lang="en-US" dirty="0" err="1">
                <a:latin typeface="UTM Avo" panose="02040603050506020204" pitchFamily="18" charset="0"/>
              </a:rPr>
              <a:t>cô</a:t>
            </a:r>
            <a:r>
              <a:rPr lang="en-US" dirty="0">
                <a:latin typeface="UTM Avo" panose="02040603050506020204" pitchFamily="18" charset="0"/>
              </a:rPr>
              <a:t> </a:t>
            </a:r>
            <a:r>
              <a:rPr lang="en-US" dirty="0" err="1">
                <a:latin typeface="UTM Avo" panose="02040603050506020204" pitchFamily="18" charset="0"/>
              </a:rPr>
              <a:t>giáo</a:t>
            </a:r>
            <a:r>
              <a:rPr lang="en-US" dirty="0">
                <a:latin typeface="UTM Avo" panose="02040603050506020204" pitchFamily="18" charset="0"/>
              </a:rPr>
              <a:t> </a:t>
            </a:r>
            <a:r>
              <a:rPr lang="en-US" dirty="0" err="1">
                <a:latin typeface="UTM Avo" panose="02040603050506020204" pitchFamily="18" charset="0"/>
              </a:rPr>
              <a:t>dẫn</a:t>
            </a:r>
            <a:r>
              <a:rPr lang="en-US" dirty="0">
                <a:latin typeface="UTM Avo" panose="02040603050506020204" pitchFamily="18" charset="0"/>
              </a:rPr>
              <a:t> </a:t>
            </a:r>
            <a:r>
              <a:rPr lang="en-US" dirty="0" err="1">
                <a:latin typeface="UTM Avo" panose="02040603050506020204" pitchFamily="18" charset="0"/>
              </a:rPr>
              <a:t>một</a:t>
            </a:r>
            <a:r>
              <a:rPr lang="en-US" dirty="0">
                <a:latin typeface="UTM Avo" panose="02040603050506020204" pitchFamily="18" charset="0"/>
              </a:rPr>
              <a:t> </a:t>
            </a:r>
            <a:r>
              <a:rPr lang="en-US" dirty="0" err="1">
                <a:latin typeface="UTM Avo" panose="02040603050506020204" pitchFamily="18" charset="0"/>
              </a:rPr>
              <a:t>bạn</a:t>
            </a:r>
            <a:r>
              <a:rPr lang="en-US" dirty="0">
                <a:latin typeface="UTM Avo" panose="02040603050506020204" pitchFamily="18" charset="0"/>
              </a:rPr>
              <a:t> </a:t>
            </a:r>
            <a:r>
              <a:rPr lang="en-US" dirty="0" err="1">
                <a:latin typeface="UTM Avo" panose="02040603050506020204" pitchFamily="18" charset="0"/>
              </a:rPr>
              <a:t>gái</a:t>
            </a:r>
            <a:r>
              <a:rPr lang="en-US" dirty="0">
                <a:latin typeface="UTM Avo" panose="02040603050506020204" pitchFamily="18" charset="0"/>
              </a:rPr>
              <a:t> </a:t>
            </a:r>
            <a:r>
              <a:rPr lang="en-US" dirty="0" err="1">
                <a:latin typeface="UTM Avo" panose="02040603050506020204" pitchFamily="18" charset="0"/>
              </a:rPr>
              <a:t>vào</a:t>
            </a:r>
            <a:r>
              <a:rPr lang="en-US" dirty="0">
                <a:latin typeface="UTM Avo" panose="02040603050506020204" pitchFamily="18" charset="0"/>
              </a:rPr>
              <a:t> </a:t>
            </a:r>
            <a:r>
              <a:rPr lang="en-US" dirty="0" err="1">
                <a:latin typeface="UTM Avo" panose="02040603050506020204" pitchFamily="18" charset="0"/>
              </a:rPr>
              <a:t>lớp</a:t>
            </a:r>
            <a:r>
              <a:rPr lang="en-US" dirty="0">
                <a:latin typeface="UTM Avo" panose="02040603050506020204" pitchFamily="18" charset="0"/>
              </a:rPr>
              <a:t> </a:t>
            </a:r>
            <a:r>
              <a:rPr lang="en-US" dirty="0" err="1">
                <a:latin typeface="UTM Avo" panose="02040603050506020204" pitchFamily="18" charset="0"/>
              </a:rPr>
              <a:t>và</a:t>
            </a:r>
            <a:r>
              <a:rPr lang="en-US" dirty="0">
                <a:latin typeface="UTM Avo" panose="02040603050506020204" pitchFamily="18" charset="0"/>
              </a:rPr>
              <a:t> </a:t>
            </a:r>
            <a:r>
              <a:rPr lang="en-US" dirty="0" err="1">
                <a:latin typeface="UTM Avo" panose="02040603050506020204" pitchFamily="18" charset="0"/>
              </a:rPr>
              <a:t>nói</a:t>
            </a:r>
            <a:r>
              <a:rPr lang="en-US" dirty="0">
                <a:latin typeface="UTM Avo" panose="02040603050506020204" pitchFamily="18" charset="0"/>
              </a:rPr>
              <a:t> </a:t>
            </a:r>
            <a:r>
              <a:rPr lang="en-US" dirty="0" err="1">
                <a:latin typeface="UTM Avo" panose="02040603050506020204" pitchFamily="18" charset="0"/>
              </a:rPr>
              <a:t>với</a:t>
            </a:r>
            <a:r>
              <a:rPr lang="en-US" dirty="0">
                <a:latin typeface="UTM Avo" panose="02040603050506020204" pitchFamily="18" charset="0"/>
              </a:rPr>
              <a:t> </a:t>
            </a:r>
            <a:r>
              <a:rPr lang="en-US" dirty="0" err="1">
                <a:latin typeface="UTM Avo" panose="02040603050506020204" pitchFamily="18" charset="0"/>
              </a:rPr>
              <a:t>chúng</a:t>
            </a:r>
            <a:r>
              <a:rPr lang="en-US" dirty="0">
                <a:latin typeface="UTM Avo" panose="02040603050506020204" pitchFamily="18" charset="0"/>
              </a:rPr>
              <a:t> </a:t>
            </a:r>
            <a:r>
              <a:rPr lang="en-US" dirty="0" err="1">
                <a:latin typeface="UTM Avo" panose="02040603050506020204" pitchFamily="18" charset="0"/>
              </a:rPr>
              <a:t>tôi</a:t>
            </a:r>
            <a:r>
              <a:rPr lang="en-US" dirty="0">
                <a:latin typeface="UTM Avo" panose="02040603050506020204" pitchFamily="18" charset="0"/>
              </a:rPr>
              <a:t>: “</a:t>
            </a:r>
            <a:r>
              <a:rPr lang="en-US" dirty="0" err="1">
                <a:latin typeface="UTM Avo" panose="02040603050506020204" pitchFamily="18" charset="0"/>
              </a:rPr>
              <a:t>Đây</a:t>
            </a:r>
            <a:r>
              <a:rPr lang="en-US" dirty="0">
                <a:latin typeface="UTM Avo" panose="02040603050506020204" pitchFamily="18" charset="0"/>
              </a:rPr>
              <a:t> </a:t>
            </a:r>
            <a:r>
              <a:rPr lang="en-US" dirty="0" err="1">
                <a:latin typeface="UTM Avo" panose="02040603050506020204" pitchFamily="18" charset="0"/>
              </a:rPr>
              <a:t>là</a:t>
            </a:r>
            <a:r>
              <a:rPr lang="en-US" dirty="0">
                <a:latin typeface="UTM Avo" panose="02040603050506020204" pitchFamily="18" charset="0"/>
              </a:rPr>
              <a:t> </a:t>
            </a:r>
            <a:r>
              <a:rPr lang="en-US" dirty="0" err="1">
                <a:latin typeface="UTM Avo" panose="02040603050506020204" pitchFamily="18" charset="0"/>
              </a:rPr>
              <a:t>Diệu</a:t>
            </a:r>
            <a:r>
              <a:rPr lang="en-US" dirty="0">
                <a:latin typeface="UTM Avo" panose="02040603050506020204" pitchFamily="18" charset="0"/>
              </a:rPr>
              <a:t> Chi, </a:t>
            </a:r>
            <a:r>
              <a:rPr lang="en-US" dirty="0" err="1">
                <a:latin typeface="UTM Avo" panose="02040603050506020204" pitchFamily="18" charset="0"/>
              </a:rPr>
              <a:t>bạn</a:t>
            </a:r>
            <a:r>
              <a:rPr lang="en-US" dirty="0">
                <a:latin typeface="UTM Avo" panose="02040603050506020204" pitchFamily="18" charset="0"/>
              </a:rPr>
              <a:t> </a:t>
            </a:r>
            <a:r>
              <a:rPr lang="en-US" dirty="0" err="1">
                <a:latin typeface="UTM Avo" panose="02040603050506020204" pitchFamily="18" charset="0"/>
              </a:rPr>
              <a:t>mới</a:t>
            </a:r>
            <a:r>
              <a:rPr lang="en-US" dirty="0">
                <a:latin typeface="UTM Avo" panose="02040603050506020204" pitchFamily="18" charset="0"/>
              </a:rPr>
              <a:t> </a:t>
            </a:r>
            <a:r>
              <a:rPr lang="en-US" dirty="0" err="1">
                <a:latin typeface="UTM Avo" panose="02040603050506020204" pitchFamily="18" charset="0"/>
              </a:rPr>
              <a:t>của</a:t>
            </a:r>
            <a:r>
              <a:rPr lang="en-US" dirty="0">
                <a:latin typeface="UTM Avo" panose="02040603050506020204" pitchFamily="18" charset="0"/>
              </a:rPr>
              <a:t> </a:t>
            </a:r>
            <a:r>
              <a:rPr lang="en-US" dirty="0" err="1">
                <a:latin typeface="UTM Avo" panose="02040603050506020204" pitchFamily="18" charset="0"/>
              </a:rPr>
              <a:t>lớp</a:t>
            </a:r>
            <a:r>
              <a:rPr lang="en-US" dirty="0">
                <a:latin typeface="UTM Avo" panose="02040603050506020204" pitchFamily="18" charset="0"/>
              </a:rPr>
              <a:t> ta. </a:t>
            </a:r>
            <a:r>
              <a:rPr lang="en-US" dirty="0" err="1">
                <a:latin typeface="UTM Avo" panose="02040603050506020204" pitchFamily="18" charset="0"/>
              </a:rPr>
              <a:t>Bạn</a:t>
            </a:r>
            <a:r>
              <a:rPr lang="en-US" dirty="0">
                <a:latin typeface="UTM Avo" panose="02040603050506020204" pitchFamily="18" charset="0"/>
              </a:rPr>
              <a:t> </a:t>
            </a:r>
            <a:r>
              <a:rPr lang="en-US" dirty="0" err="1">
                <a:latin typeface="UTM Avo" panose="02040603050506020204" pitchFamily="18" charset="0"/>
              </a:rPr>
              <a:t>Diệu</a:t>
            </a:r>
            <a:r>
              <a:rPr lang="en-US" dirty="0">
                <a:latin typeface="UTM Avo" panose="02040603050506020204" pitchFamily="18" charset="0"/>
              </a:rPr>
              <a:t> Chi </a:t>
            </a:r>
            <a:r>
              <a:rPr lang="en-US" dirty="0" err="1">
                <a:latin typeface="UTM Avo" panose="02040603050506020204" pitchFamily="18" charset="0"/>
              </a:rPr>
              <a:t>là</a:t>
            </a:r>
            <a:r>
              <a:rPr lang="en-US" dirty="0">
                <a:latin typeface="UTM Avo" panose="02040603050506020204" pitchFamily="18" charset="0"/>
              </a:rPr>
              <a:t> </a:t>
            </a:r>
            <a:r>
              <a:rPr lang="en-US" dirty="0" err="1">
                <a:latin typeface="UTM Avo" panose="02040603050506020204" pitchFamily="18" charset="0"/>
              </a:rPr>
              <a:t>học</a:t>
            </a:r>
            <a:r>
              <a:rPr lang="en-US" dirty="0">
                <a:latin typeface="UTM Avo" panose="02040603050506020204" pitchFamily="18" charset="0"/>
              </a:rPr>
              <a:t> </a:t>
            </a:r>
            <a:r>
              <a:rPr lang="en-US" dirty="0" err="1">
                <a:latin typeface="UTM Avo" panose="02040603050506020204" pitchFamily="18" charset="0"/>
              </a:rPr>
              <a:t>sinh</a:t>
            </a:r>
            <a:r>
              <a:rPr lang="en-US" dirty="0">
                <a:latin typeface="UTM Avo" panose="02040603050506020204" pitchFamily="18" charset="0"/>
              </a:rPr>
              <a:t> </a:t>
            </a:r>
            <a:r>
              <a:rPr lang="en-US" dirty="0" err="1">
                <a:latin typeface="UTM Avo" panose="02040603050506020204" pitchFamily="18" charset="0"/>
              </a:rPr>
              <a:t>cũ</a:t>
            </a:r>
            <a:r>
              <a:rPr lang="en-US" dirty="0">
                <a:latin typeface="UTM Avo" panose="02040603050506020204" pitchFamily="18" charset="0"/>
              </a:rPr>
              <a:t> </a:t>
            </a:r>
            <a:r>
              <a:rPr lang="en-US" dirty="0" err="1">
                <a:latin typeface="UTM Avo" panose="02040603050506020204" pitchFamily="18" charset="0"/>
              </a:rPr>
              <a:t>của</a:t>
            </a:r>
            <a:r>
              <a:rPr lang="en-US" dirty="0">
                <a:latin typeface="UTM Avo" panose="02040603050506020204" pitchFamily="18" charset="0"/>
              </a:rPr>
              <a:t> </a:t>
            </a:r>
            <a:r>
              <a:rPr lang="en-US" dirty="0" err="1">
                <a:latin typeface="UTM Avo" panose="02040603050506020204" pitchFamily="18" charset="0"/>
              </a:rPr>
              <a:t>Trường</a:t>
            </a:r>
            <a:r>
              <a:rPr lang="en-US" dirty="0">
                <a:latin typeface="UTM Avo" panose="02040603050506020204" pitchFamily="18" charset="0"/>
              </a:rPr>
              <a:t> </a:t>
            </a:r>
            <a:r>
              <a:rPr lang="en-US" dirty="0" err="1">
                <a:latin typeface="UTM Avo" panose="02040603050506020204" pitchFamily="18" charset="0"/>
              </a:rPr>
              <a:t>Tiểu</a:t>
            </a:r>
            <a:r>
              <a:rPr lang="en-US" dirty="0">
                <a:latin typeface="UTM Avo" panose="02040603050506020204" pitchFamily="18" charset="0"/>
              </a:rPr>
              <a:t> </a:t>
            </a:r>
            <a:r>
              <a:rPr lang="en-US" dirty="0" err="1">
                <a:latin typeface="UTM Avo" panose="02040603050506020204" pitchFamily="18" charset="0"/>
              </a:rPr>
              <a:t>học</a:t>
            </a:r>
            <a:r>
              <a:rPr lang="en-US" dirty="0">
                <a:latin typeface="UTM Avo" panose="02040603050506020204" pitchFamily="18" charset="0"/>
              </a:rPr>
              <a:t> </a:t>
            </a:r>
            <a:r>
              <a:rPr lang="en-US" dirty="0" err="1">
                <a:latin typeface="UTM Avo" panose="02040603050506020204" pitchFamily="18" charset="0"/>
              </a:rPr>
              <a:t>Thành</a:t>
            </a:r>
            <a:r>
              <a:rPr lang="en-US" dirty="0">
                <a:latin typeface="UTM Avo" panose="02040603050506020204" pitchFamily="18" charset="0"/>
              </a:rPr>
              <a:t> </a:t>
            </a:r>
            <a:r>
              <a:rPr lang="en-US" dirty="0" err="1">
                <a:latin typeface="UTM Avo" panose="02040603050506020204" pitchFamily="18" charset="0"/>
              </a:rPr>
              <a:t>Công</a:t>
            </a:r>
            <a:r>
              <a:rPr lang="en-US" dirty="0">
                <a:latin typeface="UTM Avo" panose="02040603050506020204" pitchFamily="18" charset="0"/>
              </a:rPr>
              <a:t>. </a:t>
            </a:r>
            <a:r>
              <a:rPr lang="en-US" dirty="0" err="1">
                <a:latin typeface="UTM Avo" panose="02040603050506020204" pitchFamily="18" charset="0"/>
              </a:rPr>
              <a:t>Bạn</a:t>
            </a:r>
            <a:r>
              <a:rPr lang="en-US" dirty="0">
                <a:latin typeface="UTM Avo" panose="02040603050506020204" pitchFamily="18" charset="0"/>
              </a:rPr>
              <a:t> </a:t>
            </a:r>
            <a:r>
              <a:rPr lang="en-US" dirty="0" err="1">
                <a:latin typeface="UTM Avo" panose="02040603050506020204" pitchFamily="18" charset="0"/>
              </a:rPr>
              <a:t>ấy</a:t>
            </a:r>
            <a:r>
              <a:rPr lang="en-US" dirty="0">
                <a:latin typeface="UTM Avo" panose="02040603050506020204" pitchFamily="18" charset="0"/>
              </a:rPr>
              <a:t> </a:t>
            </a:r>
            <a:r>
              <a:rPr lang="en-US" dirty="0" err="1">
                <a:latin typeface="UTM Avo" panose="02040603050506020204" pitchFamily="18" charset="0"/>
              </a:rPr>
              <a:t>là</a:t>
            </a:r>
            <a:r>
              <a:rPr lang="en-US" dirty="0">
                <a:latin typeface="UTM Avo" panose="02040603050506020204" pitchFamily="18" charset="0"/>
              </a:rPr>
              <a:t> </a:t>
            </a:r>
            <a:r>
              <a:rPr lang="en-US" dirty="0" err="1">
                <a:latin typeface="UTM Avo" panose="02040603050506020204" pitchFamily="18" charset="0"/>
              </a:rPr>
              <a:t>một</a:t>
            </a:r>
            <a:r>
              <a:rPr lang="en-US" dirty="0">
                <a:latin typeface="UTM Avo" panose="02040603050506020204" pitchFamily="18" charset="0"/>
              </a:rPr>
              <a:t> </a:t>
            </a:r>
            <a:r>
              <a:rPr lang="en-US" dirty="0" err="1">
                <a:latin typeface="UTM Avo" panose="02040603050506020204" pitchFamily="18" charset="0"/>
              </a:rPr>
              <a:t>họa</a:t>
            </a:r>
            <a:r>
              <a:rPr lang="en-US" dirty="0">
                <a:latin typeface="UTM Avo" panose="02040603050506020204" pitchFamily="18" charset="0"/>
              </a:rPr>
              <a:t> </a:t>
            </a:r>
            <a:r>
              <a:rPr lang="en-US" dirty="0" err="1">
                <a:latin typeface="UTM Avo" panose="02040603050506020204" pitchFamily="18" charset="0"/>
              </a:rPr>
              <a:t>sĩ</a:t>
            </a:r>
            <a:r>
              <a:rPr lang="en-US" dirty="0">
                <a:latin typeface="UTM Avo" panose="02040603050506020204" pitchFamily="18" charset="0"/>
              </a:rPr>
              <a:t> </a:t>
            </a:r>
            <a:r>
              <a:rPr lang="en-US" dirty="0" err="1">
                <a:latin typeface="UTM Avo" panose="02040603050506020204" pitchFamily="18" charset="0"/>
              </a:rPr>
              <a:t>nhỏ</a:t>
            </a:r>
            <a:r>
              <a:rPr lang="en-US" dirty="0">
                <a:latin typeface="UTM Avo" panose="02040603050506020204" pitchFamily="18" charset="0"/>
              </a:rPr>
              <a:t> </a:t>
            </a:r>
            <a:r>
              <a:rPr lang="en-US" dirty="0" err="1">
                <a:latin typeface="UTM Avo" panose="02040603050506020204" pitchFamily="18" charset="0"/>
              </a:rPr>
              <a:t>đấy</a:t>
            </a:r>
            <a:r>
              <a:rPr lang="en-US" dirty="0">
                <a:latin typeface="UTM Avo" panose="02040603050506020204" pitchFamily="18" charset="0"/>
              </a:rPr>
              <a:t>.</a:t>
            </a:r>
            <a:r>
              <a:rPr lang="en-US" dirty="0">
                <a:solidFill>
                  <a:schemeClr val="tx1">
                    <a:lumMod val="65000"/>
                    <a:lumOff val="35000"/>
                  </a:schemeClr>
                </a:solidFill>
                <a:latin typeface="UTM Avo" panose="02040603050506020204" pitchFamily="18" charset="0"/>
              </a:rPr>
              <a:t> </a:t>
            </a:r>
            <a:r>
              <a:rPr lang="en-US" dirty="0" err="1">
                <a:solidFill>
                  <a:schemeClr val="tx1">
                    <a:lumMod val="65000"/>
                    <a:lumOff val="35000"/>
                  </a:schemeClr>
                </a:solidFill>
                <a:latin typeface="UTM Avo" panose="02040603050506020204" pitchFamily="18" charset="0"/>
              </a:rPr>
              <a:t>C</a:t>
            </a:r>
            <a:r>
              <a:rPr lang="en-US" dirty="0" err="1">
                <a:latin typeface="UTM Avo" panose="02040603050506020204" pitchFamily="18" charset="0"/>
              </a:rPr>
              <a:t>ác</a:t>
            </a:r>
            <a:r>
              <a:rPr lang="en-US" dirty="0">
                <a:latin typeface="UTM Avo" panose="02040603050506020204" pitchFamily="18" charset="0"/>
              </a:rPr>
              <a:t> </a:t>
            </a:r>
            <a:r>
              <a:rPr lang="en-US" dirty="0" err="1">
                <a:latin typeface="UTM Avo" panose="02040603050506020204" pitchFamily="18" charset="0"/>
              </a:rPr>
              <a:t>em</a:t>
            </a:r>
            <a:r>
              <a:rPr lang="en-US" dirty="0">
                <a:latin typeface="UTM Avo" panose="02040603050506020204" pitchFamily="18" charset="0"/>
              </a:rPr>
              <a:t> </a:t>
            </a:r>
            <a:r>
              <a:rPr lang="en-US" dirty="0" err="1">
                <a:latin typeface="UTM Avo" panose="02040603050506020204" pitchFamily="18" charset="0"/>
              </a:rPr>
              <a:t>hãy</a:t>
            </a:r>
            <a:r>
              <a:rPr lang="en-US" dirty="0">
                <a:latin typeface="UTM Avo" panose="02040603050506020204" pitchFamily="18" charset="0"/>
              </a:rPr>
              <a:t> </a:t>
            </a:r>
            <a:r>
              <a:rPr lang="en-US" dirty="0" err="1">
                <a:latin typeface="UTM Avo" panose="02040603050506020204" pitchFamily="18" charset="0"/>
              </a:rPr>
              <a:t>làm</a:t>
            </a:r>
            <a:r>
              <a:rPr lang="en-US" dirty="0">
                <a:latin typeface="UTM Avo" panose="02040603050506020204" pitchFamily="18" charset="0"/>
              </a:rPr>
              <a:t> </a:t>
            </a:r>
            <a:r>
              <a:rPr lang="en-US" dirty="0" err="1">
                <a:latin typeface="UTM Avo" panose="02040603050506020204" pitchFamily="18" charset="0"/>
              </a:rPr>
              <a:t>quen</a:t>
            </a:r>
            <a:r>
              <a:rPr lang="en-US" dirty="0">
                <a:latin typeface="UTM Avo" panose="02040603050506020204" pitchFamily="18" charset="0"/>
              </a:rPr>
              <a:t> </a:t>
            </a:r>
            <a:r>
              <a:rPr lang="en-US" dirty="0" err="1">
                <a:latin typeface="UTM Avo" panose="02040603050506020204" pitchFamily="18" charset="0"/>
              </a:rPr>
              <a:t>với</a:t>
            </a:r>
            <a:r>
              <a:rPr lang="en-US" dirty="0">
                <a:latin typeface="UTM Avo" panose="02040603050506020204" pitchFamily="18" charset="0"/>
              </a:rPr>
              <a:t> </a:t>
            </a:r>
            <a:r>
              <a:rPr lang="en-US" dirty="0" err="1">
                <a:latin typeface="UTM Avo" panose="02040603050506020204" pitchFamily="18" charset="0"/>
              </a:rPr>
              <a:t>nhau</a:t>
            </a:r>
            <a:r>
              <a:rPr lang="en-US" dirty="0">
                <a:latin typeface="UTM Avo" panose="02040603050506020204" pitchFamily="18" charset="0"/>
              </a:rPr>
              <a:t> </a:t>
            </a:r>
            <a:r>
              <a:rPr lang="en-US" dirty="0" err="1">
                <a:latin typeface="UTM Avo" panose="02040603050506020204" pitchFamily="18" charset="0"/>
              </a:rPr>
              <a:t>đi</a:t>
            </a:r>
            <a:r>
              <a:rPr lang="en-US" dirty="0">
                <a:latin typeface="UTM Avo" panose="02040603050506020204" pitchFamily="18" charset="0"/>
              </a:rPr>
              <a:t>.” </a:t>
            </a:r>
            <a:r>
              <a:rPr lang="en-US" dirty="0" err="1">
                <a:latin typeface="UTM Avo" panose="02040603050506020204" pitchFamily="18" charset="0"/>
              </a:rPr>
              <a:t>Cả</a:t>
            </a:r>
            <a:r>
              <a:rPr lang="en-US" dirty="0">
                <a:latin typeface="UTM Avo" panose="02040603050506020204" pitchFamily="18" charset="0"/>
              </a:rPr>
              <a:t> </a:t>
            </a:r>
            <a:r>
              <a:rPr lang="en-US" dirty="0" err="1">
                <a:latin typeface="UTM Avo" panose="02040603050506020204" pitchFamily="18" charset="0"/>
              </a:rPr>
              <a:t>lớp</a:t>
            </a:r>
            <a:r>
              <a:rPr lang="en-US" dirty="0">
                <a:latin typeface="UTM Avo" panose="02040603050506020204" pitchFamily="18" charset="0"/>
              </a:rPr>
              <a:t> </a:t>
            </a:r>
            <a:r>
              <a:rPr lang="en-US" dirty="0" err="1">
                <a:latin typeface="UTM Avo" panose="02040603050506020204" pitchFamily="18" charset="0"/>
              </a:rPr>
              <a:t>tôi</a:t>
            </a:r>
            <a:r>
              <a:rPr lang="en-US" dirty="0">
                <a:latin typeface="UTM Avo" panose="02040603050506020204" pitchFamily="18" charset="0"/>
              </a:rPr>
              <a:t> </a:t>
            </a:r>
            <a:r>
              <a:rPr lang="en-US" dirty="0" err="1">
                <a:latin typeface="UTM Avo" panose="02040603050506020204" pitchFamily="18" charset="0"/>
              </a:rPr>
              <a:t>vỗ</a:t>
            </a:r>
            <a:r>
              <a:rPr lang="en-US" dirty="0">
                <a:latin typeface="UTM Avo" panose="02040603050506020204" pitchFamily="18" charset="0"/>
              </a:rPr>
              <a:t> </a:t>
            </a:r>
            <a:r>
              <a:rPr lang="en-US" dirty="0" err="1">
                <a:latin typeface="UTM Avo" panose="02040603050506020204" pitchFamily="18" charset="0"/>
              </a:rPr>
              <a:t>tay</a:t>
            </a:r>
            <a:r>
              <a:rPr lang="en-US" dirty="0">
                <a:latin typeface="UTM Avo" panose="02040603050506020204" pitchFamily="18" charset="0"/>
              </a:rPr>
              <a:t> </a:t>
            </a:r>
            <a:r>
              <a:rPr lang="en-US" dirty="0" err="1">
                <a:latin typeface="UTM Avo" panose="02040603050506020204" pitchFamily="18" charset="0"/>
              </a:rPr>
              <a:t>rào</a:t>
            </a:r>
            <a:r>
              <a:rPr lang="en-US" dirty="0">
                <a:latin typeface="UTM Avo" panose="02040603050506020204" pitchFamily="18" charset="0"/>
              </a:rPr>
              <a:t> </a:t>
            </a:r>
            <a:r>
              <a:rPr lang="en-US" dirty="0" err="1">
                <a:latin typeface="UTM Avo" panose="02040603050506020204" pitchFamily="18" charset="0"/>
              </a:rPr>
              <a:t>rào</a:t>
            </a:r>
            <a:r>
              <a:rPr lang="en-US" dirty="0">
                <a:latin typeface="UTM Avo" panose="02040603050506020204" pitchFamily="18" charset="0"/>
              </a:rPr>
              <a:t>, </a:t>
            </a:r>
            <a:r>
              <a:rPr lang="en-US" dirty="0" err="1">
                <a:latin typeface="UTM Avo" panose="02040603050506020204" pitchFamily="18" charset="0"/>
              </a:rPr>
              <a:t>đón</a:t>
            </a:r>
            <a:r>
              <a:rPr lang="en-US" dirty="0">
                <a:latin typeface="UTM Avo" panose="02040603050506020204" pitchFamily="18" charset="0"/>
              </a:rPr>
              <a:t> </a:t>
            </a:r>
            <a:r>
              <a:rPr lang="en-US" dirty="0" err="1">
                <a:latin typeface="UTM Avo" panose="02040603050506020204" pitchFamily="18" charset="0"/>
              </a:rPr>
              <a:t>chào</a:t>
            </a:r>
            <a:r>
              <a:rPr lang="en-US" dirty="0">
                <a:latin typeface="UTM Avo" panose="02040603050506020204" pitchFamily="18" charset="0"/>
              </a:rPr>
              <a:t> </a:t>
            </a:r>
            <a:r>
              <a:rPr lang="en-US" dirty="0" err="1">
                <a:latin typeface="UTM Avo" panose="02040603050506020204" pitchFamily="18" charset="0"/>
              </a:rPr>
              <a:t>người</a:t>
            </a:r>
            <a:r>
              <a:rPr lang="en-US" dirty="0">
                <a:latin typeface="UTM Avo" panose="02040603050506020204" pitchFamily="18" charset="0"/>
              </a:rPr>
              <a:t> </a:t>
            </a:r>
            <a:r>
              <a:rPr lang="en-US" dirty="0" err="1">
                <a:latin typeface="UTM Avo" panose="02040603050506020204" pitchFamily="18" charset="0"/>
              </a:rPr>
              <a:t>bạn</a:t>
            </a:r>
            <a:r>
              <a:rPr lang="en-US" dirty="0">
                <a:latin typeface="UTM Avo" panose="02040603050506020204" pitchFamily="18" charset="0"/>
              </a:rPr>
              <a:t> </a:t>
            </a:r>
            <a:r>
              <a:rPr lang="en-US" dirty="0" err="1">
                <a:latin typeface="UTM Avo" panose="02040603050506020204" pitchFamily="18" charset="0"/>
              </a:rPr>
              <a:t>mới</a:t>
            </a:r>
            <a:r>
              <a:rPr lang="en-US" dirty="0">
                <a:latin typeface="UTM Avo" panose="02040603050506020204" pitchFamily="18" charset="0"/>
              </a:rPr>
              <a:t>. </a:t>
            </a:r>
            <a:r>
              <a:rPr lang="en-US" dirty="0" err="1">
                <a:latin typeface="UTM Avo" panose="02040603050506020204" pitchFamily="18" charset="0"/>
              </a:rPr>
              <a:t>Diệu</a:t>
            </a:r>
            <a:r>
              <a:rPr lang="en-US" dirty="0">
                <a:latin typeface="UTM Avo" panose="02040603050506020204" pitchFamily="18" charset="0"/>
              </a:rPr>
              <a:t> Chi </a:t>
            </a:r>
            <a:r>
              <a:rPr lang="en-US" dirty="0" err="1">
                <a:latin typeface="UTM Avo" panose="02040603050506020204" pitchFamily="18" charset="0"/>
              </a:rPr>
              <a:t>bẽn</a:t>
            </a:r>
            <a:r>
              <a:rPr lang="en-US" dirty="0">
                <a:latin typeface="UTM Avo" panose="02040603050506020204" pitchFamily="18" charset="0"/>
              </a:rPr>
              <a:t> </a:t>
            </a:r>
            <a:r>
              <a:rPr lang="en-US" dirty="0" err="1">
                <a:latin typeface="UTM Avo" panose="02040603050506020204" pitchFamily="18" charset="0"/>
              </a:rPr>
              <a:t>lẽn</a:t>
            </a:r>
            <a:r>
              <a:rPr lang="en-US" dirty="0">
                <a:latin typeface="UTM Avo" panose="02040603050506020204" pitchFamily="18" charset="0"/>
              </a:rPr>
              <a:t> </a:t>
            </a:r>
            <a:r>
              <a:rPr lang="en-US" dirty="0" err="1">
                <a:latin typeface="UTM Avo" panose="02040603050506020204" pitchFamily="18" charset="0"/>
              </a:rPr>
              <a:t>gật</a:t>
            </a:r>
            <a:r>
              <a:rPr lang="en-US" dirty="0">
                <a:latin typeface="UTM Avo" panose="02040603050506020204" pitchFamily="18" charset="0"/>
              </a:rPr>
              <a:t> </a:t>
            </a:r>
            <a:r>
              <a:rPr lang="en-US" dirty="0" err="1">
                <a:latin typeface="UTM Avo" panose="02040603050506020204" pitchFamily="18" charset="0"/>
              </a:rPr>
              <a:t>đầu</a:t>
            </a:r>
            <a:r>
              <a:rPr lang="en-US" dirty="0">
                <a:latin typeface="UTM Avo" panose="02040603050506020204" pitchFamily="18" charset="0"/>
              </a:rPr>
              <a:t> </a:t>
            </a:r>
            <a:r>
              <a:rPr lang="en-US" dirty="0" err="1">
                <a:latin typeface="UTM Avo" panose="02040603050506020204" pitchFamily="18" charset="0"/>
              </a:rPr>
              <a:t>chào</a:t>
            </a:r>
            <a:r>
              <a:rPr lang="en-US" dirty="0">
                <a:latin typeface="UTM Avo" panose="02040603050506020204" pitchFamily="18" charset="0"/>
              </a:rPr>
              <a:t> </a:t>
            </a:r>
            <a:r>
              <a:rPr lang="en-US" dirty="0" err="1">
                <a:latin typeface="UTM Avo" panose="02040603050506020204" pitchFamily="18" charset="0"/>
              </a:rPr>
              <a:t>lại</a:t>
            </a:r>
            <a:r>
              <a:rPr lang="en-US" dirty="0">
                <a:latin typeface="UTM Avo" panose="02040603050506020204" pitchFamily="18" charset="0"/>
              </a:rPr>
              <a:t>.</a:t>
            </a:r>
          </a:p>
        </p:txBody>
      </p:sp>
      <p:sp>
        <p:nvSpPr>
          <p:cNvPr id="2" name="Title 1"/>
          <p:cNvSpPr>
            <a:spLocks noGrp="1"/>
          </p:cNvSpPr>
          <p:nvPr>
            <p:ph type="title" idx="4294967295"/>
          </p:nvPr>
        </p:nvSpPr>
        <p:spPr>
          <a:xfrm>
            <a:off x="838199" y="365126"/>
            <a:ext cx="7373293" cy="1011002"/>
          </a:xfrm>
        </p:spPr>
        <p:txBody>
          <a:bodyPr>
            <a:noAutofit/>
          </a:bodyPr>
          <a:lstStyle/>
          <a:p>
            <a:r>
              <a:rPr lang="vi-VN" sz="4800" b="1" dirty="0">
                <a:solidFill>
                  <a:srgbClr val="FF0000"/>
                </a:solidFill>
                <a:latin typeface="+mn-lt"/>
              </a:rPr>
              <a:t>1. Đọc đoạn văn sau:</a:t>
            </a:r>
          </a:p>
        </p:txBody>
      </p:sp>
      <p:pic>
        <p:nvPicPr>
          <p:cNvPr id="30" name="Picture 29" descr="A picture containing toy, doll, clipart&#10;&#10;Description automatically generated">
            <a:extLst>
              <a:ext uri="{FF2B5EF4-FFF2-40B4-BE49-F238E27FC236}">
                <a16:creationId xmlns:a16="http://schemas.microsoft.com/office/drawing/2014/main" id="{B71EA60B-0EAD-4B83-81D8-0D06D1036788}"/>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b="52173"/>
          <a:stretch/>
        </p:blipFill>
        <p:spPr>
          <a:xfrm>
            <a:off x="8475247" y="1242436"/>
            <a:ext cx="3716753" cy="5167291"/>
          </a:xfrm>
          <a:prstGeom prst="rect">
            <a:avLst/>
          </a:prstGeom>
          <a:effectLst>
            <a:outerShdw blurRad="76200" dir="18900000" sy="23000" kx="-1200000" algn="bl" rotWithShape="0">
              <a:prstClr val="black">
                <a:alpha val="20000"/>
              </a:prstClr>
            </a:outerShdw>
          </a:effectLst>
        </p:spPr>
      </p:pic>
      <p:cxnSp>
        <p:nvCxnSpPr>
          <p:cNvPr id="13" name="Straight Connector 12"/>
          <p:cNvCxnSpPr/>
          <p:nvPr/>
        </p:nvCxnSpPr>
        <p:spPr>
          <a:xfrm>
            <a:off x="3119120" y="5821680"/>
            <a:ext cx="1534160" cy="0"/>
          </a:xfrm>
          <a:prstGeom prst="line">
            <a:avLst/>
          </a:prstGeom>
          <a:ln w="47625">
            <a:solidFill>
              <a:srgbClr val="FF0000"/>
            </a:solidFill>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260157439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grpId="0"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ox(in)">
                                      <p:cBhvr>
                                        <p:cTn id="7" dur="500"/>
                                        <p:tgtEl>
                                          <p:spTgt spid="28"/>
                                        </p:tgtEl>
                                      </p:cBhvr>
                                    </p:animEffect>
                                  </p:childTnLst>
                                </p:cTn>
                              </p:par>
                              <p:par>
                                <p:cTn id="8" presetID="2" presetClass="entr" presetSubtype="2" fill="hold" nodeType="withEffect">
                                  <p:stCondLst>
                                    <p:cond delay="0"/>
                                  </p:stCondLst>
                                  <p:childTnLst>
                                    <p:set>
                                      <p:cBhvr>
                                        <p:cTn id="9" dur="1" fill="hold">
                                          <p:stCondLst>
                                            <p:cond delay="0"/>
                                          </p:stCondLst>
                                        </p:cTn>
                                        <p:tgtEl>
                                          <p:spTgt spid="30"/>
                                        </p:tgtEl>
                                        <p:attrNameLst>
                                          <p:attrName>style.visibility</p:attrName>
                                        </p:attrNameLst>
                                      </p:cBhvr>
                                      <p:to>
                                        <p:strVal val="visible"/>
                                      </p:to>
                                    </p:set>
                                    <p:anim calcmode="lin" valueType="num">
                                      <p:cBhvr additive="base">
                                        <p:cTn id="10" dur="1000" fill="hold"/>
                                        <p:tgtEl>
                                          <p:spTgt spid="30"/>
                                        </p:tgtEl>
                                        <p:attrNameLst>
                                          <p:attrName>ppt_x</p:attrName>
                                        </p:attrNameLst>
                                      </p:cBhvr>
                                      <p:tavLst>
                                        <p:tav tm="0">
                                          <p:val>
                                            <p:strVal val="1+#ppt_w/2"/>
                                          </p:val>
                                        </p:tav>
                                        <p:tav tm="100000">
                                          <p:val>
                                            <p:strVal val="#ppt_x"/>
                                          </p:val>
                                        </p:tav>
                                      </p:tavLst>
                                    </p:anim>
                                    <p:anim calcmode="lin" valueType="num">
                                      <p:cBhvr additive="base">
                                        <p:cTn id="11" dur="1000" fill="hold"/>
                                        <p:tgtEl>
                                          <p:spTgt spid="30"/>
                                        </p:tgtEl>
                                        <p:attrNameLst>
                                          <p:attrName>ppt_y</p:attrName>
                                        </p:attrNameLst>
                                      </p:cBhvr>
                                      <p:tavLst>
                                        <p:tav tm="0">
                                          <p:val>
                                            <p:strVal val="#ppt_y"/>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wipe(left)">
                                      <p:cBhvr>
                                        <p:cTn id="1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公开课1"/>
  <p:tag name="ISPRING_FIRST_PUBLISH" val="1"/>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518</TotalTime>
  <Words>1687</Words>
  <Application>Microsoft Office PowerPoint</Application>
  <PresentationFormat>Màn hình rộng</PresentationFormat>
  <Paragraphs>161</Paragraphs>
  <Slides>37</Slides>
  <Notes>13</Notes>
  <HiddenSlides>0</HiddenSlides>
  <MMClips>2</MMClips>
  <ScaleCrop>false</ScaleCrop>
  <HeadingPairs>
    <vt:vector size="6" baseType="variant">
      <vt:variant>
        <vt:lpstr>Phông được Dùng</vt:lpstr>
      </vt:variant>
      <vt:variant>
        <vt:i4>12</vt:i4>
      </vt:variant>
      <vt:variant>
        <vt:lpstr>Chủ đề</vt:lpstr>
      </vt:variant>
      <vt:variant>
        <vt:i4>1</vt:i4>
      </vt:variant>
      <vt:variant>
        <vt:lpstr>Tiêu đề Bản chiếu</vt:lpstr>
      </vt:variant>
      <vt:variant>
        <vt:i4>37</vt:i4>
      </vt:variant>
    </vt:vector>
  </HeadingPairs>
  <TitlesOfParts>
    <vt:vector size="50" baseType="lpstr">
      <vt:lpstr>UTM Mother</vt:lpstr>
      <vt:lpstr>UTM Habano</vt:lpstr>
      <vt:lpstr>Arial</vt:lpstr>
      <vt:lpstr>UTM Davida</vt:lpstr>
      <vt:lpstr>Comic Sans MS</vt:lpstr>
      <vt:lpstr>等线</vt:lpstr>
      <vt:lpstr>等线 Light</vt:lpstr>
      <vt:lpstr>UTM Avo</vt:lpstr>
      <vt:lpstr>Times New Roman</vt:lpstr>
      <vt:lpstr>Tahoma</vt:lpstr>
      <vt:lpstr>UTM God's Word</vt:lpstr>
      <vt:lpstr>UTM Flavour</vt:lpstr>
      <vt:lpstr>Office 主题​​</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1. Đọc đoạn văn sau:</vt:lpstr>
      <vt:lpstr>Bản trình bày PowerPoint</vt:lpstr>
      <vt:lpstr>1. Đọc đoạn văn sau:</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公开课1</dc:title>
  <dc:creator>Administrator</dc:creator>
  <cp:lastModifiedBy>Hồ Thị Hồng Linh</cp:lastModifiedBy>
  <cp:revision>124</cp:revision>
  <dcterms:created xsi:type="dcterms:W3CDTF">2019-09-07T12:11:57Z</dcterms:created>
  <dcterms:modified xsi:type="dcterms:W3CDTF">2022-08-09T15:39:18Z</dcterms:modified>
  <cp:version>J04</cp:version>
</cp:coreProperties>
</file>